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36"/>
  </p:notesMasterIdLst>
  <p:sldIdLst>
    <p:sldId id="256" r:id="rId2"/>
    <p:sldId id="259" r:id="rId3"/>
    <p:sldId id="281" r:id="rId4"/>
    <p:sldId id="257" r:id="rId5"/>
    <p:sldId id="282" r:id="rId6"/>
    <p:sldId id="308" r:id="rId7"/>
    <p:sldId id="265" r:id="rId8"/>
    <p:sldId id="309" r:id="rId9"/>
    <p:sldId id="261" r:id="rId10"/>
    <p:sldId id="258" r:id="rId11"/>
    <p:sldId id="310" r:id="rId12"/>
    <p:sldId id="311" r:id="rId13"/>
    <p:sldId id="314" r:id="rId14"/>
    <p:sldId id="313" r:id="rId15"/>
    <p:sldId id="315" r:id="rId16"/>
    <p:sldId id="316" r:id="rId17"/>
    <p:sldId id="284" r:id="rId18"/>
    <p:sldId id="317" r:id="rId19"/>
    <p:sldId id="318" r:id="rId20"/>
    <p:sldId id="319" r:id="rId21"/>
    <p:sldId id="320" r:id="rId22"/>
    <p:sldId id="321" r:id="rId23"/>
    <p:sldId id="322" r:id="rId24"/>
    <p:sldId id="323" r:id="rId25"/>
    <p:sldId id="324" r:id="rId26"/>
    <p:sldId id="325" r:id="rId27"/>
    <p:sldId id="326" r:id="rId28"/>
    <p:sldId id="327" r:id="rId29"/>
    <p:sldId id="328" r:id="rId30"/>
    <p:sldId id="329" r:id="rId31"/>
    <p:sldId id="330" r:id="rId32"/>
    <p:sldId id="331" r:id="rId33"/>
    <p:sldId id="332" r:id="rId34"/>
    <p:sldId id="333" r:id="rId35"/>
  </p:sldIdLst>
  <p:sldSz cx="9144000" cy="5143500" type="screen16x9"/>
  <p:notesSz cx="6858000" cy="9144000"/>
  <p:embeddedFontLst>
    <p:embeddedFont>
      <p:font typeface="Averia Serif Libre" panose="020B0604020202020204" charset="0"/>
      <p:regular r:id="rId37"/>
      <p:bold r:id="rId38"/>
      <p:italic r:id="rId39"/>
      <p:boldItalic r:id="rId40"/>
    </p:embeddedFont>
    <p:embeddedFont>
      <p:font typeface="Yu Gothic" panose="020B0400000000000000" pitchFamily="34" charset="-128"/>
      <p:regular r:id="rId41"/>
      <p:bold r:id="rId42"/>
    </p:embeddedFont>
    <p:embeddedFont>
      <p:font typeface="Viga" panose="020B0604020202020204" charset="0"/>
      <p:regular r:id="rId43"/>
    </p:embeddedFont>
    <p:embeddedFont>
      <p:font typeface="ＭＳ Ｐゴシック" panose="020B0600070205080204" pitchFamily="34" charset="-128"/>
      <p:regular r:id="rId44"/>
    </p:embeddedFont>
    <p:embeddedFont>
      <p:font typeface="Cabin" panose="020B060402020202020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656A"/>
    <a:srgbClr val="FF8661"/>
    <a:srgbClr val="BC3F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FC180D-A4AD-4981-9AC9-21FB531B6CE6}">
  <a:tblStyle styleId="{1AFC180D-A4AD-4981-9AC9-21FB531B6C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2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1. Table of contents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2. Introduction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3. Identifying information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4. Patient medical history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5. Review of systems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6. Physical examination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7. Big picture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8. Findings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9. Discussion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10. Discussion summary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11. Comparison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12. Diagnosis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13. Treatment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14. Patient monitoring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15. Contraindications and indications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16. Post-prevention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17. Case timeline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18. Conclusions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19. References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5F7D96"/>
                </a:solidFill>
              </a:rPr>
              <a:t>20. Our team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a8d42aed7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a8d42aed7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a8d42aed7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a8d42aed7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9164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a8d42aed7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a8d42aed7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5443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ga99682ffc1_1_1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2" name="Google Shape;1812;ga99682ffc1_1_1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1264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ga99682ffc1_1_1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2" name="Google Shape;1812;ga99682ffc1_1_1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626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70643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18868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a99682ffc1_1_1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a99682ffc1_1_1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a99682ffc1_1_1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a99682ffc1_1_1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8308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a99682ffc1_1_1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a99682ffc1_1_1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1693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a8d42aed7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a8d42aed7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a99682ffc1_1_1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a99682ffc1_1_1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7845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a99682ffc1_1_1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a99682ffc1_1_1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81537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a99682ffc1_1_1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a99682ffc1_1_1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2931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58552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49332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62971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06427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5571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5684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893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a99682ffc1_1_1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a99682ffc1_1_1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06095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12181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67042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127208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790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a99682ffc1_1_35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a99682ffc1_1_35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ga99682ffc1_1_1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2" name="Google Shape;1812;ga99682ffc1_1_1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a99682ffc1_1_1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a99682ffc1_1_1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6656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a99682ffc1_1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a99682ffc1_1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7391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99682ffc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99682ffc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3E0BE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96" y="0"/>
            <a:ext cx="914311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715125" y="1286775"/>
            <a:ext cx="3713400" cy="282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6000">
                <a:solidFill>
                  <a:srgbClr val="F3E0B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4114913"/>
            <a:ext cx="4991100" cy="4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ONE_COLUMN_TEXT_1_1">
    <p:bg>
      <p:bgPr>
        <a:solidFill>
          <a:srgbClr val="568691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6" y="0"/>
            <a:ext cx="9143111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1">
    <p:bg>
      <p:bgPr>
        <a:solidFill>
          <a:srgbClr val="F3E0BE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96" y="0"/>
            <a:ext cx="9143111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F3E0BE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96" y="0"/>
            <a:ext cx="914311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711488" y="2681250"/>
            <a:ext cx="4209000" cy="73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FF2D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3716426" y="3587100"/>
            <a:ext cx="4707600" cy="3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3716413" y="1228200"/>
            <a:ext cx="2130300" cy="12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rgbClr val="FFF2D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56869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6" y="0"/>
            <a:ext cx="914311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393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235525"/>
            <a:ext cx="7704000" cy="33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1616862" y="5125789"/>
            <a:ext cx="59185" cy="35630"/>
          </a:xfrm>
          <a:custGeom>
            <a:avLst/>
            <a:gdLst/>
            <a:ahLst/>
            <a:cxnLst/>
            <a:rect l="l" t="t" r="r" b="b"/>
            <a:pathLst>
              <a:path w="397" h="239" extrusionOk="0">
                <a:moveTo>
                  <a:pt x="59" y="1"/>
                </a:moveTo>
                <a:cubicBezTo>
                  <a:pt x="40" y="1"/>
                  <a:pt x="20" y="21"/>
                  <a:pt x="10" y="60"/>
                </a:cubicBezTo>
                <a:cubicBezTo>
                  <a:pt x="0" y="140"/>
                  <a:pt x="50" y="199"/>
                  <a:pt x="149" y="228"/>
                </a:cubicBezTo>
                <a:cubicBezTo>
                  <a:pt x="189" y="239"/>
                  <a:pt x="218" y="239"/>
                  <a:pt x="248" y="239"/>
                </a:cubicBezTo>
                <a:cubicBezTo>
                  <a:pt x="288" y="239"/>
                  <a:pt x="317" y="239"/>
                  <a:pt x="337" y="209"/>
                </a:cubicBezTo>
                <a:cubicBezTo>
                  <a:pt x="396" y="159"/>
                  <a:pt x="337" y="120"/>
                  <a:pt x="277" y="90"/>
                </a:cubicBezTo>
                <a:cubicBezTo>
                  <a:pt x="238" y="70"/>
                  <a:pt x="198" y="60"/>
                  <a:pt x="149" y="41"/>
                </a:cubicBezTo>
                <a:cubicBezTo>
                  <a:pt x="119" y="21"/>
                  <a:pt x="90" y="1"/>
                  <a:pt x="59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3053695" y="5140547"/>
            <a:ext cx="28176" cy="28176"/>
          </a:xfrm>
          <a:custGeom>
            <a:avLst/>
            <a:gdLst/>
            <a:ahLst/>
            <a:cxnLst/>
            <a:rect l="l" t="t" r="r" b="b"/>
            <a:pathLst>
              <a:path w="189" h="189" extrusionOk="0">
                <a:moveTo>
                  <a:pt x="100" y="1"/>
                </a:moveTo>
                <a:cubicBezTo>
                  <a:pt x="30" y="10"/>
                  <a:pt x="10" y="60"/>
                  <a:pt x="1" y="100"/>
                </a:cubicBezTo>
                <a:cubicBezTo>
                  <a:pt x="1" y="140"/>
                  <a:pt x="10" y="189"/>
                  <a:pt x="80" y="189"/>
                </a:cubicBezTo>
                <a:lnTo>
                  <a:pt x="90" y="189"/>
                </a:lnTo>
                <a:cubicBezTo>
                  <a:pt x="159" y="189"/>
                  <a:pt x="179" y="140"/>
                  <a:pt x="189" y="90"/>
                </a:cubicBezTo>
                <a:cubicBezTo>
                  <a:pt x="179" y="50"/>
                  <a:pt x="169" y="1"/>
                  <a:pt x="10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2062760" y="5131752"/>
            <a:ext cx="34139" cy="28176"/>
          </a:xfrm>
          <a:custGeom>
            <a:avLst/>
            <a:gdLst/>
            <a:ahLst/>
            <a:cxnLst/>
            <a:rect l="l" t="t" r="r" b="b"/>
            <a:pathLst>
              <a:path w="229" h="189" extrusionOk="0">
                <a:moveTo>
                  <a:pt x="219" y="1"/>
                </a:moveTo>
                <a:cubicBezTo>
                  <a:pt x="139" y="50"/>
                  <a:pt x="20" y="80"/>
                  <a:pt x="1" y="179"/>
                </a:cubicBezTo>
                <a:cubicBezTo>
                  <a:pt x="1" y="179"/>
                  <a:pt x="11" y="188"/>
                  <a:pt x="20" y="188"/>
                </a:cubicBezTo>
                <a:cubicBezTo>
                  <a:pt x="150" y="159"/>
                  <a:pt x="189" y="80"/>
                  <a:pt x="229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367422" y="5184973"/>
            <a:ext cx="19380" cy="13268"/>
          </a:xfrm>
          <a:custGeom>
            <a:avLst/>
            <a:gdLst/>
            <a:ahLst/>
            <a:cxnLst/>
            <a:rect l="l" t="t" r="r" b="b"/>
            <a:pathLst>
              <a:path w="130" h="89" extrusionOk="0">
                <a:moveTo>
                  <a:pt x="40" y="0"/>
                </a:moveTo>
                <a:cubicBezTo>
                  <a:pt x="11" y="0"/>
                  <a:pt x="1" y="20"/>
                  <a:pt x="11" y="40"/>
                </a:cubicBezTo>
                <a:cubicBezTo>
                  <a:pt x="20" y="69"/>
                  <a:pt x="40" y="89"/>
                  <a:pt x="80" y="89"/>
                </a:cubicBezTo>
                <a:lnTo>
                  <a:pt x="90" y="89"/>
                </a:lnTo>
                <a:cubicBezTo>
                  <a:pt x="119" y="79"/>
                  <a:pt x="130" y="60"/>
                  <a:pt x="119" y="40"/>
                </a:cubicBezTo>
                <a:cubicBezTo>
                  <a:pt x="110" y="10"/>
                  <a:pt x="90" y="0"/>
                  <a:pt x="5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2089296" y="5111030"/>
            <a:ext cx="20871" cy="20871"/>
          </a:xfrm>
          <a:custGeom>
            <a:avLst/>
            <a:gdLst/>
            <a:ahLst/>
            <a:cxnLst/>
            <a:rect l="l" t="t" r="r" b="b"/>
            <a:pathLst>
              <a:path w="140" h="140" extrusionOk="0">
                <a:moveTo>
                  <a:pt x="51" y="1"/>
                </a:moveTo>
                <a:cubicBezTo>
                  <a:pt x="1" y="40"/>
                  <a:pt x="31" y="80"/>
                  <a:pt x="41" y="120"/>
                </a:cubicBezTo>
                <a:lnTo>
                  <a:pt x="41" y="140"/>
                </a:lnTo>
                <a:lnTo>
                  <a:pt x="51" y="140"/>
                </a:lnTo>
                <a:cubicBezTo>
                  <a:pt x="91" y="100"/>
                  <a:pt x="140" y="70"/>
                  <a:pt x="100" y="10"/>
                </a:cubicBezTo>
                <a:cubicBezTo>
                  <a:pt x="91" y="10"/>
                  <a:pt x="71" y="1"/>
                  <a:pt x="6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1584362" y="5168575"/>
            <a:ext cx="16399" cy="13566"/>
          </a:xfrm>
          <a:custGeom>
            <a:avLst/>
            <a:gdLst/>
            <a:ahLst/>
            <a:cxnLst/>
            <a:rect l="l" t="t" r="r" b="b"/>
            <a:pathLst>
              <a:path w="110" h="91" extrusionOk="0">
                <a:moveTo>
                  <a:pt x="30" y="1"/>
                </a:moveTo>
                <a:cubicBezTo>
                  <a:pt x="10" y="1"/>
                  <a:pt x="0" y="11"/>
                  <a:pt x="10" y="31"/>
                </a:cubicBezTo>
                <a:cubicBezTo>
                  <a:pt x="10" y="60"/>
                  <a:pt x="30" y="80"/>
                  <a:pt x="79" y="90"/>
                </a:cubicBezTo>
                <a:cubicBezTo>
                  <a:pt x="99" y="90"/>
                  <a:pt x="109" y="71"/>
                  <a:pt x="99" y="60"/>
                </a:cubicBezTo>
                <a:cubicBezTo>
                  <a:pt x="90" y="31"/>
                  <a:pt x="79" y="1"/>
                  <a:pt x="3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3764061" y="5100743"/>
            <a:ext cx="10585" cy="8945"/>
          </a:xfrm>
          <a:custGeom>
            <a:avLst/>
            <a:gdLst/>
            <a:ahLst/>
            <a:cxnLst/>
            <a:rect l="l" t="t" r="r" b="b"/>
            <a:pathLst>
              <a:path w="71" h="60" extrusionOk="0">
                <a:moveTo>
                  <a:pt x="30" y="0"/>
                </a:moveTo>
                <a:cubicBezTo>
                  <a:pt x="20" y="0"/>
                  <a:pt x="0" y="10"/>
                  <a:pt x="11" y="20"/>
                </a:cubicBezTo>
                <a:cubicBezTo>
                  <a:pt x="11" y="40"/>
                  <a:pt x="20" y="50"/>
                  <a:pt x="30" y="60"/>
                </a:cubicBezTo>
                <a:lnTo>
                  <a:pt x="40" y="60"/>
                </a:lnTo>
                <a:cubicBezTo>
                  <a:pt x="60" y="60"/>
                  <a:pt x="70" y="50"/>
                  <a:pt x="70" y="40"/>
                </a:cubicBezTo>
                <a:cubicBezTo>
                  <a:pt x="70" y="30"/>
                  <a:pt x="60" y="10"/>
                  <a:pt x="50" y="10"/>
                </a:cubicBezTo>
                <a:cubicBezTo>
                  <a:pt x="40" y="0"/>
                  <a:pt x="40" y="0"/>
                  <a:pt x="3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2792357" y="5162760"/>
            <a:ext cx="13417" cy="7603"/>
          </a:xfrm>
          <a:custGeom>
            <a:avLst/>
            <a:gdLst/>
            <a:ahLst/>
            <a:cxnLst/>
            <a:rect l="l" t="t" r="r" b="b"/>
            <a:pathLst>
              <a:path w="90" h="51" extrusionOk="0">
                <a:moveTo>
                  <a:pt x="40" y="0"/>
                </a:moveTo>
                <a:cubicBezTo>
                  <a:pt x="20" y="0"/>
                  <a:pt x="11" y="0"/>
                  <a:pt x="0" y="20"/>
                </a:cubicBezTo>
                <a:cubicBezTo>
                  <a:pt x="0" y="30"/>
                  <a:pt x="11" y="40"/>
                  <a:pt x="30" y="50"/>
                </a:cubicBezTo>
                <a:lnTo>
                  <a:pt x="50" y="50"/>
                </a:lnTo>
                <a:cubicBezTo>
                  <a:pt x="70" y="50"/>
                  <a:pt x="79" y="40"/>
                  <a:pt x="90" y="30"/>
                </a:cubicBezTo>
                <a:cubicBezTo>
                  <a:pt x="79" y="20"/>
                  <a:pt x="79" y="0"/>
                  <a:pt x="7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283341" y="5115502"/>
            <a:ext cx="10436" cy="7603"/>
          </a:xfrm>
          <a:custGeom>
            <a:avLst/>
            <a:gdLst/>
            <a:ahLst/>
            <a:cxnLst/>
            <a:rect l="l" t="t" r="r" b="b"/>
            <a:pathLst>
              <a:path w="70" h="51" extrusionOk="0">
                <a:moveTo>
                  <a:pt x="20" y="0"/>
                </a:moveTo>
                <a:cubicBezTo>
                  <a:pt x="10" y="0"/>
                  <a:pt x="10" y="10"/>
                  <a:pt x="10" y="20"/>
                </a:cubicBezTo>
                <a:cubicBezTo>
                  <a:pt x="0" y="30"/>
                  <a:pt x="10" y="50"/>
                  <a:pt x="30" y="50"/>
                </a:cubicBezTo>
                <a:cubicBezTo>
                  <a:pt x="49" y="40"/>
                  <a:pt x="60" y="30"/>
                  <a:pt x="69" y="20"/>
                </a:cubicBezTo>
                <a:cubicBezTo>
                  <a:pt x="60" y="0"/>
                  <a:pt x="49" y="0"/>
                  <a:pt x="4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320164" y="5150834"/>
            <a:ext cx="7603" cy="4771"/>
          </a:xfrm>
          <a:custGeom>
            <a:avLst/>
            <a:gdLst/>
            <a:ahLst/>
            <a:cxnLst/>
            <a:rect l="l" t="t" r="r" b="b"/>
            <a:pathLst>
              <a:path w="51" h="32" extrusionOk="0">
                <a:moveTo>
                  <a:pt x="31" y="1"/>
                </a:moveTo>
                <a:cubicBezTo>
                  <a:pt x="31" y="1"/>
                  <a:pt x="11" y="1"/>
                  <a:pt x="11" y="11"/>
                </a:cubicBezTo>
                <a:cubicBezTo>
                  <a:pt x="1" y="21"/>
                  <a:pt x="11" y="31"/>
                  <a:pt x="31" y="31"/>
                </a:cubicBezTo>
                <a:lnTo>
                  <a:pt x="40" y="31"/>
                </a:lnTo>
                <a:lnTo>
                  <a:pt x="51" y="21"/>
                </a:lnTo>
                <a:cubicBezTo>
                  <a:pt x="51" y="11"/>
                  <a:pt x="40" y="1"/>
                  <a:pt x="4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3134943" y="5124298"/>
            <a:ext cx="10585" cy="6112"/>
          </a:xfrm>
          <a:custGeom>
            <a:avLst/>
            <a:gdLst/>
            <a:ahLst/>
            <a:cxnLst/>
            <a:rect l="l" t="t" r="r" b="b"/>
            <a:pathLst>
              <a:path w="71" h="41" extrusionOk="0">
                <a:moveTo>
                  <a:pt x="31" y="1"/>
                </a:moveTo>
                <a:lnTo>
                  <a:pt x="0" y="31"/>
                </a:lnTo>
                <a:cubicBezTo>
                  <a:pt x="20" y="31"/>
                  <a:pt x="31" y="31"/>
                  <a:pt x="50" y="40"/>
                </a:cubicBezTo>
                <a:cubicBezTo>
                  <a:pt x="50" y="40"/>
                  <a:pt x="60" y="31"/>
                  <a:pt x="60" y="20"/>
                </a:cubicBezTo>
                <a:cubicBezTo>
                  <a:pt x="70" y="11"/>
                  <a:pt x="60" y="1"/>
                  <a:pt x="4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3932372" y="5181992"/>
            <a:ext cx="17890" cy="7454"/>
          </a:xfrm>
          <a:custGeom>
            <a:avLst/>
            <a:gdLst/>
            <a:ahLst/>
            <a:cxnLst/>
            <a:rect l="l" t="t" r="r" b="b"/>
            <a:pathLst>
              <a:path w="120" h="50" extrusionOk="0">
                <a:moveTo>
                  <a:pt x="20" y="0"/>
                </a:moveTo>
                <a:cubicBezTo>
                  <a:pt x="1" y="20"/>
                  <a:pt x="40" y="30"/>
                  <a:pt x="70" y="40"/>
                </a:cubicBezTo>
                <a:cubicBezTo>
                  <a:pt x="80" y="49"/>
                  <a:pt x="100" y="49"/>
                  <a:pt x="120" y="49"/>
                </a:cubicBezTo>
                <a:cubicBezTo>
                  <a:pt x="110" y="40"/>
                  <a:pt x="100" y="30"/>
                  <a:pt x="80" y="20"/>
                </a:cubicBezTo>
                <a:cubicBezTo>
                  <a:pt x="70" y="10"/>
                  <a:pt x="51" y="0"/>
                  <a:pt x="3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2497030" y="5142038"/>
            <a:ext cx="5963" cy="4621"/>
          </a:xfrm>
          <a:custGeom>
            <a:avLst/>
            <a:gdLst/>
            <a:ahLst/>
            <a:cxnLst/>
            <a:rect l="l" t="t" r="r" b="b"/>
            <a:pathLst>
              <a:path w="40" h="31" extrusionOk="0">
                <a:moveTo>
                  <a:pt x="30" y="0"/>
                </a:moveTo>
                <a:cubicBezTo>
                  <a:pt x="20" y="0"/>
                  <a:pt x="10" y="11"/>
                  <a:pt x="10" y="11"/>
                </a:cubicBezTo>
                <a:cubicBezTo>
                  <a:pt x="0" y="20"/>
                  <a:pt x="0" y="31"/>
                  <a:pt x="20" y="31"/>
                </a:cubicBezTo>
                <a:lnTo>
                  <a:pt x="30" y="31"/>
                </a:lnTo>
                <a:lnTo>
                  <a:pt x="40" y="20"/>
                </a:lnTo>
                <a:cubicBezTo>
                  <a:pt x="40" y="11"/>
                  <a:pt x="30" y="0"/>
                  <a:pt x="3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888755" y="5131752"/>
            <a:ext cx="7454" cy="6112"/>
          </a:xfrm>
          <a:custGeom>
            <a:avLst/>
            <a:gdLst/>
            <a:ahLst/>
            <a:cxnLst/>
            <a:rect l="l" t="t" r="r" b="b"/>
            <a:pathLst>
              <a:path w="50" h="41" extrusionOk="0">
                <a:moveTo>
                  <a:pt x="21" y="1"/>
                </a:moveTo>
                <a:cubicBezTo>
                  <a:pt x="21" y="1"/>
                  <a:pt x="10" y="10"/>
                  <a:pt x="1" y="10"/>
                </a:cubicBezTo>
                <a:lnTo>
                  <a:pt x="30" y="40"/>
                </a:lnTo>
                <a:cubicBezTo>
                  <a:pt x="30" y="40"/>
                  <a:pt x="40" y="30"/>
                  <a:pt x="50" y="30"/>
                </a:cubicBezTo>
                <a:lnTo>
                  <a:pt x="21" y="1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1392347" y="5150834"/>
            <a:ext cx="11926" cy="4771"/>
          </a:xfrm>
          <a:custGeom>
            <a:avLst/>
            <a:gdLst/>
            <a:ahLst/>
            <a:cxnLst/>
            <a:rect l="l" t="t" r="r" b="b"/>
            <a:pathLst>
              <a:path w="80" h="32" extrusionOk="0">
                <a:moveTo>
                  <a:pt x="0" y="1"/>
                </a:moveTo>
                <a:cubicBezTo>
                  <a:pt x="20" y="1"/>
                  <a:pt x="30" y="31"/>
                  <a:pt x="50" y="31"/>
                </a:cubicBezTo>
                <a:cubicBezTo>
                  <a:pt x="60" y="31"/>
                  <a:pt x="70" y="31"/>
                  <a:pt x="80" y="21"/>
                </a:cubicBezTo>
                <a:cubicBezTo>
                  <a:pt x="50" y="11"/>
                  <a:pt x="30" y="11"/>
                  <a:pt x="11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2590056" y="5131752"/>
            <a:ext cx="7454" cy="6112"/>
          </a:xfrm>
          <a:custGeom>
            <a:avLst/>
            <a:gdLst/>
            <a:ahLst/>
            <a:cxnLst/>
            <a:rect l="l" t="t" r="r" b="b"/>
            <a:pathLst>
              <a:path w="50" h="41" extrusionOk="0">
                <a:moveTo>
                  <a:pt x="0" y="1"/>
                </a:moveTo>
                <a:cubicBezTo>
                  <a:pt x="10" y="10"/>
                  <a:pt x="30" y="30"/>
                  <a:pt x="50" y="40"/>
                </a:cubicBezTo>
                <a:cubicBezTo>
                  <a:pt x="30" y="30"/>
                  <a:pt x="50" y="1"/>
                  <a:pt x="2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3483492" y="5140547"/>
            <a:ext cx="10436" cy="4621"/>
          </a:xfrm>
          <a:custGeom>
            <a:avLst/>
            <a:gdLst/>
            <a:ahLst/>
            <a:cxnLst/>
            <a:rect l="l" t="t" r="r" b="b"/>
            <a:pathLst>
              <a:path w="70" h="31" extrusionOk="0">
                <a:moveTo>
                  <a:pt x="0" y="1"/>
                </a:moveTo>
                <a:cubicBezTo>
                  <a:pt x="20" y="10"/>
                  <a:pt x="40" y="21"/>
                  <a:pt x="70" y="30"/>
                </a:cubicBezTo>
                <a:cubicBezTo>
                  <a:pt x="50" y="21"/>
                  <a:pt x="40" y="10"/>
                  <a:pt x="2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2597361" y="5137715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1392347" y="5150834"/>
            <a:ext cx="1640" cy="149"/>
          </a:xfrm>
          <a:custGeom>
            <a:avLst/>
            <a:gdLst/>
            <a:ahLst/>
            <a:cxnLst/>
            <a:rect l="l" t="t" r="r" b="b"/>
            <a:pathLst>
              <a:path w="11" h="1" extrusionOk="0">
                <a:moveTo>
                  <a:pt x="11" y="1"/>
                </a:moveTo>
                <a:lnTo>
                  <a:pt x="0" y="1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/>
          <p:nvPr/>
        </p:nvSpPr>
        <p:spPr>
          <a:xfrm>
            <a:off x="3493779" y="5145020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3950113" y="5189297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4"/>
          <p:cNvSpPr/>
          <p:nvPr/>
        </p:nvSpPr>
        <p:spPr>
          <a:xfrm>
            <a:off x="6168274" y="5125789"/>
            <a:ext cx="59185" cy="35630"/>
          </a:xfrm>
          <a:custGeom>
            <a:avLst/>
            <a:gdLst/>
            <a:ahLst/>
            <a:cxnLst/>
            <a:rect l="l" t="t" r="r" b="b"/>
            <a:pathLst>
              <a:path w="397" h="239" extrusionOk="0">
                <a:moveTo>
                  <a:pt x="60" y="1"/>
                </a:moveTo>
                <a:cubicBezTo>
                  <a:pt x="40" y="1"/>
                  <a:pt x="20" y="21"/>
                  <a:pt x="11" y="60"/>
                </a:cubicBezTo>
                <a:cubicBezTo>
                  <a:pt x="0" y="140"/>
                  <a:pt x="50" y="199"/>
                  <a:pt x="159" y="228"/>
                </a:cubicBezTo>
                <a:cubicBezTo>
                  <a:pt x="189" y="239"/>
                  <a:pt x="218" y="239"/>
                  <a:pt x="248" y="239"/>
                </a:cubicBezTo>
                <a:cubicBezTo>
                  <a:pt x="288" y="239"/>
                  <a:pt x="317" y="239"/>
                  <a:pt x="337" y="209"/>
                </a:cubicBezTo>
                <a:cubicBezTo>
                  <a:pt x="397" y="159"/>
                  <a:pt x="337" y="120"/>
                  <a:pt x="278" y="90"/>
                </a:cubicBezTo>
                <a:cubicBezTo>
                  <a:pt x="238" y="70"/>
                  <a:pt x="198" y="60"/>
                  <a:pt x="149" y="41"/>
                </a:cubicBezTo>
                <a:cubicBezTo>
                  <a:pt x="119" y="21"/>
                  <a:pt x="90" y="1"/>
                  <a:pt x="6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4"/>
          <p:cNvSpPr/>
          <p:nvPr/>
        </p:nvSpPr>
        <p:spPr>
          <a:xfrm>
            <a:off x="7605256" y="5140547"/>
            <a:ext cx="28176" cy="28176"/>
          </a:xfrm>
          <a:custGeom>
            <a:avLst/>
            <a:gdLst/>
            <a:ahLst/>
            <a:cxnLst/>
            <a:rect l="l" t="t" r="r" b="b"/>
            <a:pathLst>
              <a:path w="189" h="189" extrusionOk="0">
                <a:moveTo>
                  <a:pt x="99" y="1"/>
                </a:moveTo>
                <a:cubicBezTo>
                  <a:pt x="30" y="10"/>
                  <a:pt x="10" y="60"/>
                  <a:pt x="0" y="100"/>
                </a:cubicBezTo>
                <a:cubicBezTo>
                  <a:pt x="0" y="140"/>
                  <a:pt x="10" y="189"/>
                  <a:pt x="80" y="189"/>
                </a:cubicBezTo>
                <a:lnTo>
                  <a:pt x="89" y="189"/>
                </a:lnTo>
                <a:cubicBezTo>
                  <a:pt x="159" y="189"/>
                  <a:pt x="179" y="140"/>
                  <a:pt x="188" y="90"/>
                </a:cubicBezTo>
                <a:cubicBezTo>
                  <a:pt x="179" y="50"/>
                  <a:pt x="168" y="1"/>
                  <a:pt x="99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6614172" y="5131752"/>
            <a:ext cx="34288" cy="28176"/>
          </a:xfrm>
          <a:custGeom>
            <a:avLst/>
            <a:gdLst/>
            <a:ahLst/>
            <a:cxnLst/>
            <a:rect l="l" t="t" r="r" b="b"/>
            <a:pathLst>
              <a:path w="230" h="189" extrusionOk="0">
                <a:moveTo>
                  <a:pt x="229" y="1"/>
                </a:moveTo>
                <a:lnTo>
                  <a:pt x="229" y="1"/>
                </a:lnTo>
                <a:cubicBezTo>
                  <a:pt x="140" y="50"/>
                  <a:pt x="21" y="80"/>
                  <a:pt x="1" y="179"/>
                </a:cubicBezTo>
                <a:cubicBezTo>
                  <a:pt x="1" y="179"/>
                  <a:pt x="11" y="188"/>
                  <a:pt x="21" y="188"/>
                </a:cubicBezTo>
                <a:cubicBezTo>
                  <a:pt x="150" y="159"/>
                  <a:pt x="190" y="80"/>
                  <a:pt x="229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4"/>
          <p:cNvSpPr/>
          <p:nvPr/>
        </p:nvSpPr>
        <p:spPr>
          <a:xfrm>
            <a:off x="4918835" y="5184973"/>
            <a:ext cx="19529" cy="13268"/>
          </a:xfrm>
          <a:custGeom>
            <a:avLst/>
            <a:gdLst/>
            <a:ahLst/>
            <a:cxnLst/>
            <a:rect l="l" t="t" r="r" b="b"/>
            <a:pathLst>
              <a:path w="131" h="89" extrusionOk="0">
                <a:moveTo>
                  <a:pt x="40" y="0"/>
                </a:moveTo>
                <a:cubicBezTo>
                  <a:pt x="11" y="0"/>
                  <a:pt x="1" y="20"/>
                  <a:pt x="11" y="40"/>
                </a:cubicBezTo>
                <a:cubicBezTo>
                  <a:pt x="21" y="69"/>
                  <a:pt x="40" y="89"/>
                  <a:pt x="80" y="89"/>
                </a:cubicBezTo>
                <a:lnTo>
                  <a:pt x="90" y="89"/>
                </a:lnTo>
                <a:cubicBezTo>
                  <a:pt x="120" y="79"/>
                  <a:pt x="130" y="60"/>
                  <a:pt x="120" y="40"/>
                </a:cubicBezTo>
                <a:cubicBezTo>
                  <a:pt x="110" y="10"/>
                  <a:pt x="90" y="0"/>
                  <a:pt x="5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4"/>
          <p:cNvSpPr/>
          <p:nvPr/>
        </p:nvSpPr>
        <p:spPr>
          <a:xfrm>
            <a:off x="6640858" y="5111030"/>
            <a:ext cx="20722" cy="20871"/>
          </a:xfrm>
          <a:custGeom>
            <a:avLst/>
            <a:gdLst/>
            <a:ahLst/>
            <a:cxnLst/>
            <a:rect l="l" t="t" r="r" b="b"/>
            <a:pathLst>
              <a:path w="139" h="140" extrusionOk="0">
                <a:moveTo>
                  <a:pt x="50" y="1"/>
                </a:moveTo>
                <a:cubicBezTo>
                  <a:pt x="0" y="40"/>
                  <a:pt x="30" y="80"/>
                  <a:pt x="40" y="120"/>
                </a:cubicBezTo>
                <a:cubicBezTo>
                  <a:pt x="40" y="120"/>
                  <a:pt x="40" y="129"/>
                  <a:pt x="50" y="140"/>
                </a:cubicBezTo>
                <a:cubicBezTo>
                  <a:pt x="90" y="100"/>
                  <a:pt x="139" y="70"/>
                  <a:pt x="99" y="10"/>
                </a:cubicBezTo>
                <a:cubicBezTo>
                  <a:pt x="90" y="10"/>
                  <a:pt x="70" y="1"/>
                  <a:pt x="6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4"/>
          <p:cNvSpPr/>
          <p:nvPr/>
        </p:nvSpPr>
        <p:spPr>
          <a:xfrm>
            <a:off x="6135775" y="5168575"/>
            <a:ext cx="16399" cy="13566"/>
          </a:xfrm>
          <a:custGeom>
            <a:avLst/>
            <a:gdLst/>
            <a:ahLst/>
            <a:cxnLst/>
            <a:rect l="l" t="t" r="r" b="b"/>
            <a:pathLst>
              <a:path w="110" h="91" extrusionOk="0">
                <a:moveTo>
                  <a:pt x="31" y="1"/>
                </a:moveTo>
                <a:cubicBezTo>
                  <a:pt x="11" y="1"/>
                  <a:pt x="0" y="11"/>
                  <a:pt x="11" y="31"/>
                </a:cubicBezTo>
                <a:cubicBezTo>
                  <a:pt x="20" y="60"/>
                  <a:pt x="31" y="80"/>
                  <a:pt x="80" y="90"/>
                </a:cubicBezTo>
                <a:cubicBezTo>
                  <a:pt x="99" y="90"/>
                  <a:pt x="110" y="71"/>
                  <a:pt x="99" y="60"/>
                </a:cubicBezTo>
                <a:cubicBezTo>
                  <a:pt x="90" y="31"/>
                  <a:pt x="80" y="1"/>
                  <a:pt x="31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>
            <a:off x="8316964" y="5100743"/>
            <a:ext cx="9094" cy="8945"/>
          </a:xfrm>
          <a:custGeom>
            <a:avLst/>
            <a:gdLst/>
            <a:ahLst/>
            <a:cxnLst/>
            <a:rect l="l" t="t" r="r" b="b"/>
            <a:pathLst>
              <a:path w="61" h="60" extrusionOk="0">
                <a:moveTo>
                  <a:pt x="21" y="0"/>
                </a:moveTo>
                <a:cubicBezTo>
                  <a:pt x="10" y="0"/>
                  <a:pt x="1" y="10"/>
                  <a:pt x="1" y="20"/>
                </a:cubicBezTo>
                <a:cubicBezTo>
                  <a:pt x="1" y="40"/>
                  <a:pt x="10" y="50"/>
                  <a:pt x="21" y="60"/>
                </a:cubicBezTo>
                <a:lnTo>
                  <a:pt x="30" y="60"/>
                </a:lnTo>
                <a:cubicBezTo>
                  <a:pt x="50" y="60"/>
                  <a:pt x="60" y="50"/>
                  <a:pt x="60" y="40"/>
                </a:cubicBezTo>
                <a:cubicBezTo>
                  <a:pt x="60" y="30"/>
                  <a:pt x="50" y="10"/>
                  <a:pt x="41" y="10"/>
                </a:cubicBezTo>
                <a:cubicBezTo>
                  <a:pt x="30" y="0"/>
                  <a:pt x="30" y="0"/>
                  <a:pt x="2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7343770" y="5162760"/>
            <a:ext cx="13566" cy="7603"/>
          </a:xfrm>
          <a:custGeom>
            <a:avLst/>
            <a:gdLst/>
            <a:ahLst/>
            <a:cxnLst/>
            <a:rect l="l" t="t" r="r" b="b"/>
            <a:pathLst>
              <a:path w="91" h="51" extrusionOk="0">
                <a:moveTo>
                  <a:pt x="40" y="0"/>
                </a:moveTo>
                <a:cubicBezTo>
                  <a:pt x="20" y="0"/>
                  <a:pt x="11" y="0"/>
                  <a:pt x="0" y="20"/>
                </a:cubicBezTo>
                <a:cubicBezTo>
                  <a:pt x="0" y="30"/>
                  <a:pt x="20" y="40"/>
                  <a:pt x="31" y="50"/>
                </a:cubicBezTo>
                <a:lnTo>
                  <a:pt x="50" y="50"/>
                </a:lnTo>
                <a:cubicBezTo>
                  <a:pt x="70" y="50"/>
                  <a:pt x="80" y="40"/>
                  <a:pt x="90" y="30"/>
                </a:cubicBezTo>
                <a:cubicBezTo>
                  <a:pt x="80" y="20"/>
                  <a:pt x="80" y="0"/>
                  <a:pt x="7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4834753" y="5115502"/>
            <a:ext cx="10436" cy="7603"/>
          </a:xfrm>
          <a:custGeom>
            <a:avLst/>
            <a:gdLst/>
            <a:ahLst/>
            <a:cxnLst/>
            <a:rect l="l" t="t" r="r" b="b"/>
            <a:pathLst>
              <a:path w="70" h="51" extrusionOk="0">
                <a:moveTo>
                  <a:pt x="20" y="0"/>
                </a:moveTo>
                <a:cubicBezTo>
                  <a:pt x="20" y="0"/>
                  <a:pt x="10" y="10"/>
                  <a:pt x="10" y="20"/>
                </a:cubicBezTo>
                <a:cubicBezTo>
                  <a:pt x="1" y="30"/>
                  <a:pt x="10" y="50"/>
                  <a:pt x="30" y="50"/>
                </a:cubicBezTo>
                <a:lnTo>
                  <a:pt x="40" y="50"/>
                </a:lnTo>
                <a:lnTo>
                  <a:pt x="70" y="20"/>
                </a:lnTo>
                <a:cubicBezTo>
                  <a:pt x="60" y="0"/>
                  <a:pt x="50" y="0"/>
                  <a:pt x="4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4871576" y="5150834"/>
            <a:ext cx="7603" cy="4771"/>
          </a:xfrm>
          <a:custGeom>
            <a:avLst/>
            <a:gdLst/>
            <a:ahLst/>
            <a:cxnLst/>
            <a:rect l="l" t="t" r="r" b="b"/>
            <a:pathLst>
              <a:path w="51" h="32" extrusionOk="0">
                <a:moveTo>
                  <a:pt x="31" y="1"/>
                </a:moveTo>
                <a:cubicBezTo>
                  <a:pt x="31" y="1"/>
                  <a:pt x="11" y="1"/>
                  <a:pt x="11" y="11"/>
                </a:cubicBezTo>
                <a:cubicBezTo>
                  <a:pt x="1" y="21"/>
                  <a:pt x="11" y="31"/>
                  <a:pt x="31" y="31"/>
                </a:cubicBezTo>
                <a:lnTo>
                  <a:pt x="40" y="31"/>
                </a:lnTo>
                <a:cubicBezTo>
                  <a:pt x="51" y="31"/>
                  <a:pt x="51" y="21"/>
                  <a:pt x="51" y="21"/>
                </a:cubicBezTo>
                <a:cubicBezTo>
                  <a:pt x="51" y="11"/>
                  <a:pt x="40" y="1"/>
                  <a:pt x="4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7686356" y="5124298"/>
            <a:ext cx="10585" cy="6112"/>
          </a:xfrm>
          <a:custGeom>
            <a:avLst/>
            <a:gdLst/>
            <a:ahLst/>
            <a:cxnLst/>
            <a:rect l="l" t="t" r="r" b="b"/>
            <a:pathLst>
              <a:path w="71" h="41" extrusionOk="0">
                <a:moveTo>
                  <a:pt x="31" y="1"/>
                </a:moveTo>
                <a:lnTo>
                  <a:pt x="1" y="31"/>
                </a:lnTo>
                <a:cubicBezTo>
                  <a:pt x="21" y="31"/>
                  <a:pt x="31" y="31"/>
                  <a:pt x="51" y="40"/>
                </a:cubicBezTo>
                <a:cubicBezTo>
                  <a:pt x="60" y="40"/>
                  <a:pt x="60" y="31"/>
                  <a:pt x="70" y="20"/>
                </a:cubicBezTo>
                <a:cubicBezTo>
                  <a:pt x="70" y="11"/>
                  <a:pt x="60" y="1"/>
                  <a:pt x="4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8483785" y="5181992"/>
            <a:ext cx="17890" cy="7454"/>
          </a:xfrm>
          <a:custGeom>
            <a:avLst/>
            <a:gdLst/>
            <a:ahLst/>
            <a:cxnLst/>
            <a:rect l="l" t="t" r="r" b="b"/>
            <a:pathLst>
              <a:path w="120" h="50" extrusionOk="0">
                <a:moveTo>
                  <a:pt x="21" y="0"/>
                </a:moveTo>
                <a:cubicBezTo>
                  <a:pt x="1" y="20"/>
                  <a:pt x="41" y="30"/>
                  <a:pt x="71" y="40"/>
                </a:cubicBezTo>
                <a:cubicBezTo>
                  <a:pt x="80" y="49"/>
                  <a:pt x="100" y="49"/>
                  <a:pt x="120" y="49"/>
                </a:cubicBezTo>
                <a:cubicBezTo>
                  <a:pt x="110" y="40"/>
                  <a:pt x="100" y="30"/>
                  <a:pt x="80" y="20"/>
                </a:cubicBezTo>
                <a:cubicBezTo>
                  <a:pt x="71" y="10"/>
                  <a:pt x="51" y="0"/>
                  <a:pt x="3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>
            <a:off x="7048442" y="5142038"/>
            <a:ext cx="5963" cy="4621"/>
          </a:xfrm>
          <a:custGeom>
            <a:avLst/>
            <a:gdLst/>
            <a:ahLst/>
            <a:cxnLst/>
            <a:rect l="l" t="t" r="r" b="b"/>
            <a:pathLst>
              <a:path w="40" h="31" extrusionOk="0">
                <a:moveTo>
                  <a:pt x="30" y="0"/>
                </a:moveTo>
                <a:cubicBezTo>
                  <a:pt x="20" y="0"/>
                  <a:pt x="11" y="11"/>
                  <a:pt x="11" y="11"/>
                </a:cubicBezTo>
                <a:cubicBezTo>
                  <a:pt x="0" y="20"/>
                  <a:pt x="11" y="31"/>
                  <a:pt x="20" y="31"/>
                </a:cubicBezTo>
                <a:lnTo>
                  <a:pt x="30" y="31"/>
                </a:lnTo>
                <a:lnTo>
                  <a:pt x="40" y="20"/>
                </a:lnTo>
                <a:cubicBezTo>
                  <a:pt x="40" y="11"/>
                  <a:pt x="40" y="0"/>
                  <a:pt x="3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5440316" y="5131752"/>
            <a:ext cx="7454" cy="6112"/>
          </a:xfrm>
          <a:custGeom>
            <a:avLst/>
            <a:gdLst/>
            <a:ahLst/>
            <a:cxnLst/>
            <a:rect l="l" t="t" r="r" b="b"/>
            <a:pathLst>
              <a:path w="50" h="41" extrusionOk="0">
                <a:moveTo>
                  <a:pt x="20" y="1"/>
                </a:moveTo>
                <a:cubicBezTo>
                  <a:pt x="20" y="1"/>
                  <a:pt x="10" y="10"/>
                  <a:pt x="0" y="10"/>
                </a:cubicBezTo>
                <a:lnTo>
                  <a:pt x="29" y="40"/>
                </a:lnTo>
                <a:cubicBezTo>
                  <a:pt x="29" y="40"/>
                  <a:pt x="40" y="30"/>
                  <a:pt x="49" y="30"/>
                </a:cubicBezTo>
                <a:lnTo>
                  <a:pt x="20" y="1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4"/>
          <p:cNvSpPr/>
          <p:nvPr/>
        </p:nvSpPr>
        <p:spPr>
          <a:xfrm>
            <a:off x="5945250" y="5150834"/>
            <a:ext cx="10436" cy="4771"/>
          </a:xfrm>
          <a:custGeom>
            <a:avLst/>
            <a:gdLst/>
            <a:ahLst/>
            <a:cxnLst/>
            <a:rect l="l" t="t" r="r" b="b"/>
            <a:pathLst>
              <a:path w="70" h="32" extrusionOk="0">
                <a:moveTo>
                  <a:pt x="1" y="1"/>
                </a:moveTo>
                <a:cubicBezTo>
                  <a:pt x="5" y="3"/>
                  <a:pt x="9" y="4"/>
                  <a:pt x="13" y="6"/>
                </a:cubicBezTo>
                <a:lnTo>
                  <a:pt x="13" y="6"/>
                </a:lnTo>
                <a:cubicBezTo>
                  <a:pt x="10" y="3"/>
                  <a:pt x="6" y="1"/>
                  <a:pt x="1" y="1"/>
                </a:cubicBezTo>
                <a:close/>
                <a:moveTo>
                  <a:pt x="13" y="6"/>
                </a:moveTo>
                <a:cubicBezTo>
                  <a:pt x="23" y="14"/>
                  <a:pt x="28" y="31"/>
                  <a:pt x="50" y="31"/>
                </a:cubicBezTo>
                <a:cubicBezTo>
                  <a:pt x="50" y="31"/>
                  <a:pt x="60" y="31"/>
                  <a:pt x="70" y="21"/>
                </a:cubicBezTo>
                <a:cubicBezTo>
                  <a:pt x="54" y="13"/>
                  <a:pt x="31" y="12"/>
                  <a:pt x="13" y="6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4"/>
          <p:cNvSpPr/>
          <p:nvPr/>
        </p:nvSpPr>
        <p:spPr>
          <a:xfrm>
            <a:off x="7141468" y="5131752"/>
            <a:ext cx="7454" cy="6112"/>
          </a:xfrm>
          <a:custGeom>
            <a:avLst/>
            <a:gdLst/>
            <a:ahLst/>
            <a:cxnLst/>
            <a:rect l="l" t="t" r="r" b="b"/>
            <a:pathLst>
              <a:path w="50" h="41" extrusionOk="0">
                <a:moveTo>
                  <a:pt x="1" y="1"/>
                </a:moveTo>
                <a:cubicBezTo>
                  <a:pt x="10" y="10"/>
                  <a:pt x="30" y="30"/>
                  <a:pt x="50" y="40"/>
                </a:cubicBezTo>
                <a:cubicBezTo>
                  <a:pt x="30" y="30"/>
                  <a:pt x="50" y="1"/>
                  <a:pt x="21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"/>
          <p:cNvSpPr/>
          <p:nvPr/>
        </p:nvSpPr>
        <p:spPr>
          <a:xfrm>
            <a:off x="8034905" y="5140547"/>
            <a:ext cx="10585" cy="4621"/>
          </a:xfrm>
          <a:custGeom>
            <a:avLst/>
            <a:gdLst/>
            <a:ahLst/>
            <a:cxnLst/>
            <a:rect l="l" t="t" r="r" b="b"/>
            <a:pathLst>
              <a:path w="71" h="31" extrusionOk="0">
                <a:moveTo>
                  <a:pt x="1" y="1"/>
                </a:moveTo>
                <a:cubicBezTo>
                  <a:pt x="20" y="10"/>
                  <a:pt x="40" y="21"/>
                  <a:pt x="70" y="30"/>
                </a:cubicBezTo>
                <a:cubicBezTo>
                  <a:pt x="50" y="21"/>
                  <a:pt x="40" y="10"/>
                  <a:pt x="2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4"/>
          <p:cNvSpPr/>
          <p:nvPr/>
        </p:nvSpPr>
        <p:spPr>
          <a:xfrm>
            <a:off x="7148773" y="5137715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4"/>
          <p:cNvSpPr/>
          <p:nvPr/>
        </p:nvSpPr>
        <p:spPr>
          <a:xfrm>
            <a:off x="5945250" y="5150834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>
            <a:off x="8045340" y="5145020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8501525" y="5189297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56869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6" y="0"/>
            <a:ext cx="914311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9"/>
          <p:cNvSpPr txBox="1">
            <a:spLocks noGrp="1"/>
          </p:cNvSpPr>
          <p:nvPr>
            <p:ph type="title"/>
          </p:nvPr>
        </p:nvSpPr>
        <p:spPr>
          <a:xfrm>
            <a:off x="3510075" y="1319525"/>
            <a:ext cx="4914000" cy="90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body" idx="1"/>
          </p:nvPr>
        </p:nvSpPr>
        <p:spPr>
          <a:xfrm>
            <a:off x="3510075" y="2191000"/>
            <a:ext cx="4342500" cy="20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Font typeface="Barlow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rgbClr val="56869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3769450" y="1760700"/>
            <a:ext cx="4654500" cy="16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500">
                <a:solidFill>
                  <a:srgbClr val="FFF2DE"/>
                </a:solidFill>
                <a:latin typeface="Viga"/>
                <a:ea typeface="Viga"/>
                <a:cs typeface="Viga"/>
                <a:sym typeface="Viga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rgbClr val="F3E0BE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96" y="0"/>
            <a:ext cx="914311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>
            <a:spLocks noGrp="1"/>
          </p:cNvSpPr>
          <p:nvPr>
            <p:ph type="title" hasCustomPrompt="1"/>
          </p:nvPr>
        </p:nvSpPr>
        <p:spPr>
          <a:xfrm>
            <a:off x="720000" y="1571781"/>
            <a:ext cx="1430100" cy="98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6500">
                <a:solidFill>
                  <a:srgbClr val="FFF2D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"/>
          </p:nvPr>
        </p:nvSpPr>
        <p:spPr>
          <a:xfrm>
            <a:off x="2192550" y="1652400"/>
            <a:ext cx="22287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1">
                <a:solidFill>
                  <a:srgbClr val="FFF2DE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"/>
          </p:nvPr>
        </p:nvSpPr>
        <p:spPr>
          <a:xfrm>
            <a:off x="2192550" y="2199600"/>
            <a:ext cx="22287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3" hasCustomPrompt="1"/>
          </p:nvPr>
        </p:nvSpPr>
        <p:spPr>
          <a:xfrm>
            <a:off x="4722825" y="1571781"/>
            <a:ext cx="1430100" cy="98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6500">
                <a:solidFill>
                  <a:srgbClr val="FFF2D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4"/>
          </p:nvPr>
        </p:nvSpPr>
        <p:spPr>
          <a:xfrm>
            <a:off x="6195300" y="1652400"/>
            <a:ext cx="22287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1">
                <a:solidFill>
                  <a:srgbClr val="FFF2DE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5"/>
          </p:nvPr>
        </p:nvSpPr>
        <p:spPr>
          <a:xfrm>
            <a:off x="6195300" y="2199600"/>
            <a:ext cx="22287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254806"/>
            <a:ext cx="1430100" cy="96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6500">
                <a:solidFill>
                  <a:srgbClr val="FFF2D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7"/>
          </p:nvPr>
        </p:nvSpPr>
        <p:spPr>
          <a:xfrm>
            <a:off x="2192550" y="3315950"/>
            <a:ext cx="22287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1">
                <a:solidFill>
                  <a:srgbClr val="FFF2DE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8"/>
          </p:nvPr>
        </p:nvSpPr>
        <p:spPr>
          <a:xfrm>
            <a:off x="2192550" y="3863150"/>
            <a:ext cx="22287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9" hasCustomPrompt="1"/>
          </p:nvPr>
        </p:nvSpPr>
        <p:spPr>
          <a:xfrm>
            <a:off x="4722825" y="3254806"/>
            <a:ext cx="1430100" cy="96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6500">
                <a:solidFill>
                  <a:srgbClr val="FFF2D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5000"/>
              <a:buNone/>
              <a:defRPr sz="5000">
                <a:solidFill>
                  <a:srgbClr val="F3E0B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3"/>
          </p:nvPr>
        </p:nvSpPr>
        <p:spPr>
          <a:xfrm>
            <a:off x="6195300" y="3315950"/>
            <a:ext cx="22287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1">
                <a:solidFill>
                  <a:srgbClr val="FFF2DE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4"/>
          </p:nvPr>
        </p:nvSpPr>
        <p:spPr>
          <a:xfrm>
            <a:off x="6195300" y="3863150"/>
            <a:ext cx="22287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1600"/>
              <a:buNone/>
              <a:defRPr>
                <a:solidFill>
                  <a:srgbClr val="F3E0BE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5"/>
          </p:nvPr>
        </p:nvSpPr>
        <p:spPr>
          <a:xfrm>
            <a:off x="720000" y="393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iga"/>
              <a:buNone/>
              <a:defRPr sz="3200" b="1">
                <a:solidFill>
                  <a:schemeClr val="dk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iga"/>
              <a:buNone/>
              <a:defRPr sz="3200" b="1">
                <a:solidFill>
                  <a:schemeClr val="dk2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iga"/>
              <a:buNone/>
              <a:defRPr sz="3200" b="1">
                <a:solidFill>
                  <a:schemeClr val="dk2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iga"/>
              <a:buNone/>
              <a:defRPr sz="3200" b="1">
                <a:solidFill>
                  <a:schemeClr val="dk2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iga"/>
              <a:buNone/>
              <a:defRPr sz="3200" b="1">
                <a:solidFill>
                  <a:schemeClr val="dk2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iga"/>
              <a:buNone/>
              <a:defRPr sz="3200" b="1">
                <a:solidFill>
                  <a:schemeClr val="dk2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iga"/>
              <a:buNone/>
              <a:defRPr sz="3200" b="1">
                <a:solidFill>
                  <a:schemeClr val="dk2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iga"/>
              <a:buNone/>
              <a:defRPr sz="3200" b="1">
                <a:solidFill>
                  <a:schemeClr val="dk2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iga"/>
              <a:buNone/>
              <a:defRPr sz="3200" b="1">
                <a:solidFill>
                  <a:schemeClr val="dk2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_1_1">
    <p:bg>
      <p:bgPr>
        <a:solidFill>
          <a:srgbClr val="56869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6" y="0"/>
            <a:ext cx="914311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 txBox="1">
            <a:spLocks noGrp="1"/>
          </p:cNvSpPr>
          <p:nvPr>
            <p:ph type="title"/>
          </p:nvPr>
        </p:nvSpPr>
        <p:spPr>
          <a:xfrm>
            <a:off x="720000" y="393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subTitle" idx="1"/>
          </p:nvPr>
        </p:nvSpPr>
        <p:spPr>
          <a:xfrm>
            <a:off x="2139225" y="2836963"/>
            <a:ext cx="22590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ubTitle" idx="2"/>
          </p:nvPr>
        </p:nvSpPr>
        <p:spPr>
          <a:xfrm>
            <a:off x="2146925" y="2343513"/>
            <a:ext cx="2266800" cy="4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Font typeface="Viga"/>
              <a:buNone/>
              <a:defRPr sz="2300"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subTitle" idx="3"/>
          </p:nvPr>
        </p:nvSpPr>
        <p:spPr>
          <a:xfrm>
            <a:off x="4760800" y="2836963"/>
            <a:ext cx="22590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4"/>
          </p:nvPr>
        </p:nvSpPr>
        <p:spPr>
          <a:xfrm>
            <a:off x="4768500" y="2343513"/>
            <a:ext cx="2266800" cy="4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300"/>
              <a:buFont typeface="Viga"/>
              <a:buNone/>
              <a:defRPr sz="2300"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rgbClr val="568691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6" y="0"/>
            <a:ext cx="914311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2"/>
          <p:cNvSpPr txBox="1">
            <a:spLocks noGrp="1"/>
          </p:cNvSpPr>
          <p:nvPr>
            <p:ph type="title"/>
          </p:nvPr>
        </p:nvSpPr>
        <p:spPr>
          <a:xfrm>
            <a:off x="720000" y="393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2"/>
          <p:cNvSpPr/>
          <p:nvPr/>
        </p:nvSpPr>
        <p:spPr>
          <a:xfrm>
            <a:off x="1616862" y="5125789"/>
            <a:ext cx="59185" cy="35630"/>
          </a:xfrm>
          <a:custGeom>
            <a:avLst/>
            <a:gdLst/>
            <a:ahLst/>
            <a:cxnLst/>
            <a:rect l="l" t="t" r="r" b="b"/>
            <a:pathLst>
              <a:path w="397" h="239" extrusionOk="0">
                <a:moveTo>
                  <a:pt x="59" y="1"/>
                </a:moveTo>
                <a:cubicBezTo>
                  <a:pt x="40" y="1"/>
                  <a:pt x="20" y="21"/>
                  <a:pt x="10" y="60"/>
                </a:cubicBezTo>
                <a:cubicBezTo>
                  <a:pt x="0" y="140"/>
                  <a:pt x="50" y="199"/>
                  <a:pt x="149" y="228"/>
                </a:cubicBezTo>
                <a:cubicBezTo>
                  <a:pt x="189" y="239"/>
                  <a:pt x="218" y="239"/>
                  <a:pt x="248" y="239"/>
                </a:cubicBezTo>
                <a:cubicBezTo>
                  <a:pt x="288" y="239"/>
                  <a:pt x="317" y="239"/>
                  <a:pt x="337" y="209"/>
                </a:cubicBezTo>
                <a:cubicBezTo>
                  <a:pt x="396" y="159"/>
                  <a:pt x="337" y="120"/>
                  <a:pt x="277" y="90"/>
                </a:cubicBezTo>
                <a:cubicBezTo>
                  <a:pt x="238" y="70"/>
                  <a:pt x="198" y="60"/>
                  <a:pt x="149" y="41"/>
                </a:cubicBezTo>
                <a:cubicBezTo>
                  <a:pt x="119" y="21"/>
                  <a:pt x="90" y="1"/>
                  <a:pt x="59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2"/>
          <p:cNvSpPr/>
          <p:nvPr/>
        </p:nvSpPr>
        <p:spPr>
          <a:xfrm>
            <a:off x="3053695" y="5140547"/>
            <a:ext cx="28176" cy="28176"/>
          </a:xfrm>
          <a:custGeom>
            <a:avLst/>
            <a:gdLst/>
            <a:ahLst/>
            <a:cxnLst/>
            <a:rect l="l" t="t" r="r" b="b"/>
            <a:pathLst>
              <a:path w="189" h="189" extrusionOk="0">
                <a:moveTo>
                  <a:pt x="100" y="1"/>
                </a:moveTo>
                <a:cubicBezTo>
                  <a:pt x="30" y="10"/>
                  <a:pt x="10" y="60"/>
                  <a:pt x="1" y="100"/>
                </a:cubicBezTo>
                <a:cubicBezTo>
                  <a:pt x="1" y="140"/>
                  <a:pt x="10" y="189"/>
                  <a:pt x="80" y="189"/>
                </a:cubicBezTo>
                <a:lnTo>
                  <a:pt x="90" y="189"/>
                </a:lnTo>
                <a:cubicBezTo>
                  <a:pt x="159" y="189"/>
                  <a:pt x="179" y="140"/>
                  <a:pt x="189" y="90"/>
                </a:cubicBezTo>
                <a:cubicBezTo>
                  <a:pt x="179" y="50"/>
                  <a:pt x="169" y="1"/>
                  <a:pt x="10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"/>
          <p:cNvSpPr/>
          <p:nvPr/>
        </p:nvSpPr>
        <p:spPr>
          <a:xfrm>
            <a:off x="2062760" y="5131752"/>
            <a:ext cx="34139" cy="28176"/>
          </a:xfrm>
          <a:custGeom>
            <a:avLst/>
            <a:gdLst/>
            <a:ahLst/>
            <a:cxnLst/>
            <a:rect l="l" t="t" r="r" b="b"/>
            <a:pathLst>
              <a:path w="229" h="189" extrusionOk="0">
                <a:moveTo>
                  <a:pt x="219" y="1"/>
                </a:moveTo>
                <a:cubicBezTo>
                  <a:pt x="139" y="50"/>
                  <a:pt x="20" y="80"/>
                  <a:pt x="1" y="179"/>
                </a:cubicBezTo>
                <a:cubicBezTo>
                  <a:pt x="1" y="179"/>
                  <a:pt x="11" y="188"/>
                  <a:pt x="20" y="188"/>
                </a:cubicBezTo>
                <a:cubicBezTo>
                  <a:pt x="150" y="159"/>
                  <a:pt x="189" y="80"/>
                  <a:pt x="229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2"/>
          <p:cNvSpPr/>
          <p:nvPr/>
        </p:nvSpPr>
        <p:spPr>
          <a:xfrm>
            <a:off x="367422" y="5184973"/>
            <a:ext cx="19380" cy="13268"/>
          </a:xfrm>
          <a:custGeom>
            <a:avLst/>
            <a:gdLst/>
            <a:ahLst/>
            <a:cxnLst/>
            <a:rect l="l" t="t" r="r" b="b"/>
            <a:pathLst>
              <a:path w="130" h="89" extrusionOk="0">
                <a:moveTo>
                  <a:pt x="40" y="0"/>
                </a:moveTo>
                <a:cubicBezTo>
                  <a:pt x="11" y="0"/>
                  <a:pt x="1" y="20"/>
                  <a:pt x="11" y="40"/>
                </a:cubicBezTo>
                <a:cubicBezTo>
                  <a:pt x="20" y="69"/>
                  <a:pt x="40" y="89"/>
                  <a:pt x="80" y="89"/>
                </a:cubicBezTo>
                <a:lnTo>
                  <a:pt x="90" y="89"/>
                </a:lnTo>
                <a:cubicBezTo>
                  <a:pt x="119" y="79"/>
                  <a:pt x="130" y="60"/>
                  <a:pt x="119" y="40"/>
                </a:cubicBezTo>
                <a:cubicBezTo>
                  <a:pt x="110" y="10"/>
                  <a:pt x="90" y="0"/>
                  <a:pt x="5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2089296" y="5111030"/>
            <a:ext cx="20871" cy="20871"/>
          </a:xfrm>
          <a:custGeom>
            <a:avLst/>
            <a:gdLst/>
            <a:ahLst/>
            <a:cxnLst/>
            <a:rect l="l" t="t" r="r" b="b"/>
            <a:pathLst>
              <a:path w="140" h="140" extrusionOk="0">
                <a:moveTo>
                  <a:pt x="51" y="1"/>
                </a:moveTo>
                <a:cubicBezTo>
                  <a:pt x="1" y="40"/>
                  <a:pt x="31" y="80"/>
                  <a:pt x="41" y="120"/>
                </a:cubicBezTo>
                <a:lnTo>
                  <a:pt x="41" y="140"/>
                </a:lnTo>
                <a:lnTo>
                  <a:pt x="51" y="140"/>
                </a:lnTo>
                <a:cubicBezTo>
                  <a:pt x="91" y="100"/>
                  <a:pt x="140" y="70"/>
                  <a:pt x="100" y="10"/>
                </a:cubicBezTo>
                <a:cubicBezTo>
                  <a:pt x="91" y="10"/>
                  <a:pt x="71" y="1"/>
                  <a:pt x="6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2"/>
          <p:cNvSpPr/>
          <p:nvPr/>
        </p:nvSpPr>
        <p:spPr>
          <a:xfrm>
            <a:off x="1584362" y="5168575"/>
            <a:ext cx="16399" cy="13566"/>
          </a:xfrm>
          <a:custGeom>
            <a:avLst/>
            <a:gdLst/>
            <a:ahLst/>
            <a:cxnLst/>
            <a:rect l="l" t="t" r="r" b="b"/>
            <a:pathLst>
              <a:path w="110" h="91" extrusionOk="0">
                <a:moveTo>
                  <a:pt x="30" y="1"/>
                </a:moveTo>
                <a:cubicBezTo>
                  <a:pt x="10" y="1"/>
                  <a:pt x="0" y="11"/>
                  <a:pt x="10" y="31"/>
                </a:cubicBezTo>
                <a:cubicBezTo>
                  <a:pt x="10" y="60"/>
                  <a:pt x="30" y="80"/>
                  <a:pt x="79" y="90"/>
                </a:cubicBezTo>
                <a:cubicBezTo>
                  <a:pt x="99" y="90"/>
                  <a:pt x="109" y="71"/>
                  <a:pt x="99" y="60"/>
                </a:cubicBezTo>
                <a:cubicBezTo>
                  <a:pt x="90" y="31"/>
                  <a:pt x="79" y="1"/>
                  <a:pt x="3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2"/>
          <p:cNvSpPr/>
          <p:nvPr/>
        </p:nvSpPr>
        <p:spPr>
          <a:xfrm>
            <a:off x="3764061" y="5100743"/>
            <a:ext cx="10585" cy="8945"/>
          </a:xfrm>
          <a:custGeom>
            <a:avLst/>
            <a:gdLst/>
            <a:ahLst/>
            <a:cxnLst/>
            <a:rect l="l" t="t" r="r" b="b"/>
            <a:pathLst>
              <a:path w="71" h="60" extrusionOk="0">
                <a:moveTo>
                  <a:pt x="30" y="0"/>
                </a:moveTo>
                <a:cubicBezTo>
                  <a:pt x="20" y="0"/>
                  <a:pt x="0" y="10"/>
                  <a:pt x="11" y="20"/>
                </a:cubicBezTo>
                <a:cubicBezTo>
                  <a:pt x="11" y="40"/>
                  <a:pt x="20" y="50"/>
                  <a:pt x="30" y="60"/>
                </a:cubicBezTo>
                <a:lnTo>
                  <a:pt x="40" y="60"/>
                </a:lnTo>
                <a:cubicBezTo>
                  <a:pt x="60" y="60"/>
                  <a:pt x="70" y="50"/>
                  <a:pt x="70" y="40"/>
                </a:cubicBezTo>
                <a:cubicBezTo>
                  <a:pt x="70" y="30"/>
                  <a:pt x="60" y="10"/>
                  <a:pt x="50" y="10"/>
                </a:cubicBezTo>
                <a:cubicBezTo>
                  <a:pt x="40" y="0"/>
                  <a:pt x="40" y="0"/>
                  <a:pt x="3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2"/>
          <p:cNvSpPr/>
          <p:nvPr/>
        </p:nvSpPr>
        <p:spPr>
          <a:xfrm>
            <a:off x="2792358" y="5162760"/>
            <a:ext cx="13417" cy="7603"/>
          </a:xfrm>
          <a:custGeom>
            <a:avLst/>
            <a:gdLst/>
            <a:ahLst/>
            <a:cxnLst/>
            <a:rect l="l" t="t" r="r" b="b"/>
            <a:pathLst>
              <a:path w="90" h="51" extrusionOk="0">
                <a:moveTo>
                  <a:pt x="40" y="0"/>
                </a:moveTo>
                <a:cubicBezTo>
                  <a:pt x="20" y="0"/>
                  <a:pt x="11" y="0"/>
                  <a:pt x="0" y="20"/>
                </a:cubicBezTo>
                <a:cubicBezTo>
                  <a:pt x="0" y="30"/>
                  <a:pt x="11" y="40"/>
                  <a:pt x="30" y="50"/>
                </a:cubicBezTo>
                <a:lnTo>
                  <a:pt x="50" y="50"/>
                </a:lnTo>
                <a:cubicBezTo>
                  <a:pt x="70" y="50"/>
                  <a:pt x="79" y="40"/>
                  <a:pt x="90" y="30"/>
                </a:cubicBezTo>
                <a:cubicBezTo>
                  <a:pt x="79" y="20"/>
                  <a:pt x="79" y="0"/>
                  <a:pt x="7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>
            <a:off x="283341" y="5115502"/>
            <a:ext cx="10436" cy="7603"/>
          </a:xfrm>
          <a:custGeom>
            <a:avLst/>
            <a:gdLst/>
            <a:ahLst/>
            <a:cxnLst/>
            <a:rect l="l" t="t" r="r" b="b"/>
            <a:pathLst>
              <a:path w="70" h="51" extrusionOk="0">
                <a:moveTo>
                  <a:pt x="20" y="0"/>
                </a:moveTo>
                <a:cubicBezTo>
                  <a:pt x="10" y="0"/>
                  <a:pt x="10" y="10"/>
                  <a:pt x="10" y="20"/>
                </a:cubicBezTo>
                <a:cubicBezTo>
                  <a:pt x="0" y="30"/>
                  <a:pt x="10" y="50"/>
                  <a:pt x="30" y="50"/>
                </a:cubicBezTo>
                <a:cubicBezTo>
                  <a:pt x="49" y="40"/>
                  <a:pt x="60" y="30"/>
                  <a:pt x="69" y="20"/>
                </a:cubicBezTo>
                <a:cubicBezTo>
                  <a:pt x="60" y="0"/>
                  <a:pt x="49" y="0"/>
                  <a:pt x="4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320164" y="5150834"/>
            <a:ext cx="7603" cy="4771"/>
          </a:xfrm>
          <a:custGeom>
            <a:avLst/>
            <a:gdLst/>
            <a:ahLst/>
            <a:cxnLst/>
            <a:rect l="l" t="t" r="r" b="b"/>
            <a:pathLst>
              <a:path w="51" h="32" extrusionOk="0">
                <a:moveTo>
                  <a:pt x="31" y="1"/>
                </a:moveTo>
                <a:cubicBezTo>
                  <a:pt x="31" y="1"/>
                  <a:pt x="11" y="1"/>
                  <a:pt x="11" y="11"/>
                </a:cubicBezTo>
                <a:cubicBezTo>
                  <a:pt x="1" y="21"/>
                  <a:pt x="11" y="31"/>
                  <a:pt x="31" y="31"/>
                </a:cubicBezTo>
                <a:lnTo>
                  <a:pt x="40" y="31"/>
                </a:lnTo>
                <a:lnTo>
                  <a:pt x="51" y="21"/>
                </a:lnTo>
                <a:cubicBezTo>
                  <a:pt x="51" y="11"/>
                  <a:pt x="40" y="1"/>
                  <a:pt x="4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3134943" y="5124298"/>
            <a:ext cx="10585" cy="6112"/>
          </a:xfrm>
          <a:custGeom>
            <a:avLst/>
            <a:gdLst/>
            <a:ahLst/>
            <a:cxnLst/>
            <a:rect l="l" t="t" r="r" b="b"/>
            <a:pathLst>
              <a:path w="71" h="41" extrusionOk="0">
                <a:moveTo>
                  <a:pt x="31" y="1"/>
                </a:moveTo>
                <a:lnTo>
                  <a:pt x="0" y="31"/>
                </a:lnTo>
                <a:cubicBezTo>
                  <a:pt x="20" y="31"/>
                  <a:pt x="31" y="31"/>
                  <a:pt x="50" y="40"/>
                </a:cubicBezTo>
                <a:cubicBezTo>
                  <a:pt x="50" y="40"/>
                  <a:pt x="60" y="31"/>
                  <a:pt x="60" y="20"/>
                </a:cubicBezTo>
                <a:cubicBezTo>
                  <a:pt x="70" y="11"/>
                  <a:pt x="60" y="1"/>
                  <a:pt x="4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/>
          <p:nvPr/>
        </p:nvSpPr>
        <p:spPr>
          <a:xfrm>
            <a:off x="3932372" y="5181992"/>
            <a:ext cx="17890" cy="7454"/>
          </a:xfrm>
          <a:custGeom>
            <a:avLst/>
            <a:gdLst/>
            <a:ahLst/>
            <a:cxnLst/>
            <a:rect l="l" t="t" r="r" b="b"/>
            <a:pathLst>
              <a:path w="120" h="50" extrusionOk="0">
                <a:moveTo>
                  <a:pt x="20" y="0"/>
                </a:moveTo>
                <a:cubicBezTo>
                  <a:pt x="1" y="20"/>
                  <a:pt x="40" y="30"/>
                  <a:pt x="70" y="40"/>
                </a:cubicBezTo>
                <a:cubicBezTo>
                  <a:pt x="80" y="49"/>
                  <a:pt x="100" y="49"/>
                  <a:pt x="120" y="49"/>
                </a:cubicBezTo>
                <a:cubicBezTo>
                  <a:pt x="110" y="40"/>
                  <a:pt x="100" y="30"/>
                  <a:pt x="80" y="20"/>
                </a:cubicBezTo>
                <a:cubicBezTo>
                  <a:pt x="70" y="10"/>
                  <a:pt x="51" y="0"/>
                  <a:pt x="3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2497030" y="5142038"/>
            <a:ext cx="5963" cy="4621"/>
          </a:xfrm>
          <a:custGeom>
            <a:avLst/>
            <a:gdLst/>
            <a:ahLst/>
            <a:cxnLst/>
            <a:rect l="l" t="t" r="r" b="b"/>
            <a:pathLst>
              <a:path w="40" h="31" extrusionOk="0">
                <a:moveTo>
                  <a:pt x="30" y="0"/>
                </a:moveTo>
                <a:cubicBezTo>
                  <a:pt x="20" y="0"/>
                  <a:pt x="10" y="11"/>
                  <a:pt x="10" y="11"/>
                </a:cubicBezTo>
                <a:cubicBezTo>
                  <a:pt x="0" y="20"/>
                  <a:pt x="0" y="31"/>
                  <a:pt x="20" y="31"/>
                </a:cubicBezTo>
                <a:lnTo>
                  <a:pt x="30" y="31"/>
                </a:lnTo>
                <a:lnTo>
                  <a:pt x="40" y="20"/>
                </a:lnTo>
                <a:cubicBezTo>
                  <a:pt x="40" y="11"/>
                  <a:pt x="30" y="0"/>
                  <a:pt x="3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>
            <a:off x="888755" y="5131752"/>
            <a:ext cx="7454" cy="6112"/>
          </a:xfrm>
          <a:custGeom>
            <a:avLst/>
            <a:gdLst/>
            <a:ahLst/>
            <a:cxnLst/>
            <a:rect l="l" t="t" r="r" b="b"/>
            <a:pathLst>
              <a:path w="50" h="41" extrusionOk="0">
                <a:moveTo>
                  <a:pt x="21" y="1"/>
                </a:moveTo>
                <a:cubicBezTo>
                  <a:pt x="21" y="1"/>
                  <a:pt x="10" y="10"/>
                  <a:pt x="1" y="10"/>
                </a:cubicBezTo>
                <a:lnTo>
                  <a:pt x="30" y="40"/>
                </a:lnTo>
                <a:cubicBezTo>
                  <a:pt x="30" y="40"/>
                  <a:pt x="40" y="30"/>
                  <a:pt x="50" y="30"/>
                </a:cubicBezTo>
                <a:lnTo>
                  <a:pt x="21" y="1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/>
          <p:nvPr/>
        </p:nvSpPr>
        <p:spPr>
          <a:xfrm>
            <a:off x="1392347" y="5150834"/>
            <a:ext cx="11926" cy="4771"/>
          </a:xfrm>
          <a:custGeom>
            <a:avLst/>
            <a:gdLst/>
            <a:ahLst/>
            <a:cxnLst/>
            <a:rect l="l" t="t" r="r" b="b"/>
            <a:pathLst>
              <a:path w="80" h="32" extrusionOk="0">
                <a:moveTo>
                  <a:pt x="0" y="1"/>
                </a:moveTo>
                <a:cubicBezTo>
                  <a:pt x="20" y="1"/>
                  <a:pt x="30" y="31"/>
                  <a:pt x="50" y="31"/>
                </a:cubicBezTo>
                <a:cubicBezTo>
                  <a:pt x="60" y="31"/>
                  <a:pt x="70" y="31"/>
                  <a:pt x="80" y="21"/>
                </a:cubicBezTo>
                <a:cubicBezTo>
                  <a:pt x="50" y="11"/>
                  <a:pt x="30" y="11"/>
                  <a:pt x="11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2"/>
          <p:cNvSpPr/>
          <p:nvPr/>
        </p:nvSpPr>
        <p:spPr>
          <a:xfrm>
            <a:off x="2590056" y="5131752"/>
            <a:ext cx="7454" cy="6112"/>
          </a:xfrm>
          <a:custGeom>
            <a:avLst/>
            <a:gdLst/>
            <a:ahLst/>
            <a:cxnLst/>
            <a:rect l="l" t="t" r="r" b="b"/>
            <a:pathLst>
              <a:path w="50" h="41" extrusionOk="0">
                <a:moveTo>
                  <a:pt x="0" y="1"/>
                </a:moveTo>
                <a:cubicBezTo>
                  <a:pt x="10" y="10"/>
                  <a:pt x="30" y="30"/>
                  <a:pt x="50" y="40"/>
                </a:cubicBezTo>
                <a:cubicBezTo>
                  <a:pt x="30" y="30"/>
                  <a:pt x="50" y="1"/>
                  <a:pt x="2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2"/>
          <p:cNvSpPr/>
          <p:nvPr/>
        </p:nvSpPr>
        <p:spPr>
          <a:xfrm>
            <a:off x="3483492" y="5140547"/>
            <a:ext cx="10436" cy="4621"/>
          </a:xfrm>
          <a:custGeom>
            <a:avLst/>
            <a:gdLst/>
            <a:ahLst/>
            <a:cxnLst/>
            <a:rect l="l" t="t" r="r" b="b"/>
            <a:pathLst>
              <a:path w="70" h="31" extrusionOk="0">
                <a:moveTo>
                  <a:pt x="0" y="1"/>
                </a:moveTo>
                <a:cubicBezTo>
                  <a:pt x="20" y="10"/>
                  <a:pt x="40" y="21"/>
                  <a:pt x="70" y="30"/>
                </a:cubicBezTo>
                <a:cubicBezTo>
                  <a:pt x="50" y="21"/>
                  <a:pt x="40" y="10"/>
                  <a:pt x="2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2"/>
          <p:cNvSpPr/>
          <p:nvPr/>
        </p:nvSpPr>
        <p:spPr>
          <a:xfrm>
            <a:off x="2597361" y="5137715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2"/>
          <p:cNvSpPr/>
          <p:nvPr/>
        </p:nvSpPr>
        <p:spPr>
          <a:xfrm>
            <a:off x="1392347" y="5150834"/>
            <a:ext cx="1640" cy="149"/>
          </a:xfrm>
          <a:custGeom>
            <a:avLst/>
            <a:gdLst/>
            <a:ahLst/>
            <a:cxnLst/>
            <a:rect l="l" t="t" r="r" b="b"/>
            <a:pathLst>
              <a:path w="11" h="1" extrusionOk="0">
                <a:moveTo>
                  <a:pt x="11" y="1"/>
                </a:moveTo>
                <a:lnTo>
                  <a:pt x="0" y="1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2"/>
          <p:cNvSpPr/>
          <p:nvPr/>
        </p:nvSpPr>
        <p:spPr>
          <a:xfrm>
            <a:off x="3493779" y="5145020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2"/>
          <p:cNvSpPr/>
          <p:nvPr/>
        </p:nvSpPr>
        <p:spPr>
          <a:xfrm>
            <a:off x="3950113" y="5189297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2"/>
          <p:cNvSpPr/>
          <p:nvPr/>
        </p:nvSpPr>
        <p:spPr>
          <a:xfrm>
            <a:off x="6168274" y="5125789"/>
            <a:ext cx="59185" cy="35630"/>
          </a:xfrm>
          <a:custGeom>
            <a:avLst/>
            <a:gdLst/>
            <a:ahLst/>
            <a:cxnLst/>
            <a:rect l="l" t="t" r="r" b="b"/>
            <a:pathLst>
              <a:path w="397" h="239" extrusionOk="0">
                <a:moveTo>
                  <a:pt x="60" y="1"/>
                </a:moveTo>
                <a:cubicBezTo>
                  <a:pt x="40" y="1"/>
                  <a:pt x="20" y="21"/>
                  <a:pt x="11" y="60"/>
                </a:cubicBezTo>
                <a:cubicBezTo>
                  <a:pt x="0" y="140"/>
                  <a:pt x="50" y="199"/>
                  <a:pt x="159" y="228"/>
                </a:cubicBezTo>
                <a:cubicBezTo>
                  <a:pt x="189" y="239"/>
                  <a:pt x="218" y="239"/>
                  <a:pt x="248" y="239"/>
                </a:cubicBezTo>
                <a:cubicBezTo>
                  <a:pt x="288" y="239"/>
                  <a:pt x="317" y="239"/>
                  <a:pt x="337" y="209"/>
                </a:cubicBezTo>
                <a:cubicBezTo>
                  <a:pt x="397" y="159"/>
                  <a:pt x="337" y="120"/>
                  <a:pt x="278" y="90"/>
                </a:cubicBezTo>
                <a:cubicBezTo>
                  <a:pt x="238" y="70"/>
                  <a:pt x="198" y="60"/>
                  <a:pt x="149" y="41"/>
                </a:cubicBezTo>
                <a:cubicBezTo>
                  <a:pt x="119" y="21"/>
                  <a:pt x="90" y="1"/>
                  <a:pt x="6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2"/>
          <p:cNvSpPr/>
          <p:nvPr/>
        </p:nvSpPr>
        <p:spPr>
          <a:xfrm>
            <a:off x="7605256" y="5140547"/>
            <a:ext cx="28176" cy="28176"/>
          </a:xfrm>
          <a:custGeom>
            <a:avLst/>
            <a:gdLst/>
            <a:ahLst/>
            <a:cxnLst/>
            <a:rect l="l" t="t" r="r" b="b"/>
            <a:pathLst>
              <a:path w="189" h="189" extrusionOk="0">
                <a:moveTo>
                  <a:pt x="99" y="1"/>
                </a:moveTo>
                <a:cubicBezTo>
                  <a:pt x="30" y="10"/>
                  <a:pt x="10" y="60"/>
                  <a:pt x="0" y="100"/>
                </a:cubicBezTo>
                <a:cubicBezTo>
                  <a:pt x="0" y="140"/>
                  <a:pt x="10" y="189"/>
                  <a:pt x="80" y="189"/>
                </a:cubicBezTo>
                <a:lnTo>
                  <a:pt x="89" y="189"/>
                </a:lnTo>
                <a:cubicBezTo>
                  <a:pt x="159" y="189"/>
                  <a:pt x="179" y="140"/>
                  <a:pt x="188" y="90"/>
                </a:cubicBezTo>
                <a:cubicBezTo>
                  <a:pt x="179" y="50"/>
                  <a:pt x="168" y="1"/>
                  <a:pt x="99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6614172" y="5131752"/>
            <a:ext cx="34288" cy="28176"/>
          </a:xfrm>
          <a:custGeom>
            <a:avLst/>
            <a:gdLst/>
            <a:ahLst/>
            <a:cxnLst/>
            <a:rect l="l" t="t" r="r" b="b"/>
            <a:pathLst>
              <a:path w="230" h="189" extrusionOk="0">
                <a:moveTo>
                  <a:pt x="229" y="1"/>
                </a:moveTo>
                <a:lnTo>
                  <a:pt x="229" y="1"/>
                </a:lnTo>
                <a:cubicBezTo>
                  <a:pt x="140" y="50"/>
                  <a:pt x="21" y="80"/>
                  <a:pt x="1" y="179"/>
                </a:cubicBezTo>
                <a:cubicBezTo>
                  <a:pt x="1" y="179"/>
                  <a:pt x="11" y="188"/>
                  <a:pt x="21" y="188"/>
                </a:cubicBezTo>
                <a:cubicBezTo>
                  <a:pt x="150" y="159"/>
                  <a:pt x="190" y="80"/>
                  <a:pt x="229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4918835" y="5184973"/>
            <a:ext cx="19529" cy="13268"/>
          </a:xfrm>
          <a:custGeom>
            <a:avLst/>
            <a:gdLst/>
            <a:ahLst/>
            <a:cxnLst/>
            <a:rect l="l" t="t" r="r" b="b"/>
            <a:pathLst>
              <a:path w="131" h="89" extrusionOk="0">
                <a:moveTo>
                  <a:pt x="40" y="0"/>
                </a:moveTo>
                <a:cubicBezTo>
                  <a:pt x="11" y="0"/>
                  <a:pt x="1" y="20"/>
                  <a:pt x="11" y="40"/>
                </a:cubicBezTo>
                <a:cubicBezTo>
                  <a:pt x="21" y="69"/>
                  <a:pt x="40" y="89"/>
                  <a:pt x="80" y="89"/>
                </a:cubicBezTo>
                <a:lnTo>
                  <a:pt x="90" y="89"/>
                </a:lnTo>
                <a:cubicBezTo>
                  <a:pt x="120" y="79"/>
                  <a:pt x="130" y="60"/>
                  <a:pt x="120" y="40"/>
                </a:cubicBezTo>
                <a:cubicBezTo>
                  <a:pt x="110" y="10"/>
                  <a:pt x="90" y="0"/>
                  <a:pt x="5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2"/>
          <p:cNvSpPr/>
          <p:nvPr/>
        </p:nvSpPr>
        <p:spPr>
          <a:xfrm>
            <a:off x="6640858" y="5111030"/>
            <a:ext cx="20722" cy="20871"/>
          </a:xfrm>
          <a:custGeom>
            <a:avLst/>
            <a:gdLst/>
            <a:ahLst/>
            <a:cxnLst/>
            <a:rect l="l" t="t" r="r" b="b"/>
            <a:pathLst>
              <a:path w="139" h="140" extrusionOk="0">
                <a:moveTo>
                  <a:pt x="50" y="1"/>
                </a:moveTo>
                <a:cubicBezTo>
                  <a:pt x="0" y="40"/>
                  <a:pt x="30" y="80"/>
                  <a:pt x="40" y="120"/>
                </a:cubicBezTo>
                <a:cubicBezTo>
                  <a:pt x="40" y="120"/>
                  <a:pt x="40" y="129"/>
                  <a:pt x="50" y="140"/>
                </a:cubicBezTo>
                <a:cubicBezTo>
                  <a:pt x="90" y="100"/>
                  <a:pt x="139" y="70"/>
                  <a:pt x="99" y="10"/>
                </a:cubicBezTo>
                <a:cubicBezTo>
                  <a:pt x="90" y="10"/>
                  <a:pt x="70" y="1"/>
                  <a:pt x="6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2"/>
          <p:cNvSpPr/>
          <p:nvPr/>
        </p:nvSpPr>
        <p:spPr>
          <a:xfrm>
            <a:off x="6135775" y="5168575"/>
            <a:ext cx="16399" cy="13566"/>
          </a:xfrm>
          <a:custGeom>
            <a:avLst/>
            <a:gdLst/>
            <a:ahLst/>
            <a:cxnLst/>
            <a:rect l="l" t="t" r="r" b="b"/>
            <a:pathLst>
              <a:path w="110" h="91" extrusionOk="0">
                <a:moveTo>
                  <a:pt x="31" y="1"/>
                </a:moveTo>
                <a:cubicBezTo>
                  <a:pt x="11" y="1"/>
                  <a:pt x="0" y="11"/>
                  <a:pt x="11" y="31"/>
                </a:cubicBezTo>
                <a:cubicBezTo>
                  <a:pt x="20" y="60"/>
                  <a:pt x="31" y="80"/>
                  <a:pt x="80" y="90"/>
                </a:cubicBezTo>
                <a:cubicBezTo>
                  <a:pt x="99" y="90"/>
                  <a:pt x="110" y="71"/>
                  <a:pt x="99" y="60"/>
                </a:cubicBezTo>
                <a:cubicBezTo>
                  <a:pt x="90" y="31"/>
                  <a:pt x="80" y="1"/>
                  <a:pt x="31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2"/>
          <p:cNvSpPr/>
          <p:nvPr/>
        </p:nvSpPr>
        <p:spPr>
          <a:xfrm>
            <a:off x="8316964" y="5100743"/>
            <a:ext cx="9094" cy="8945"/>
          </a:xfrm>
          <a:custGeom>
            <a:avLst/>
            <a:gdLst/>
            <a:ahLst/>
            <a:cxnLst/>
            <a:rect l="l" t="t" r="r" b="b"/>
            <a:pathLst>
              <a:path w="61" h="60" extrusionOk="0">
                <a:moveTo>
                  <a:pt x="21" y="0"/>
                </a:moveTo>
                <a:cubicBezTo>
                  <a:pt x="10" y="0"/>
                  <a:pt x="1" y="10"/>
                  <a:pt x="1" y="20"/>
                </a:cubicBezTo>
                <a:cubicBezTo>
                  <a:pt x="1" y="40"/>
                  <a:pt x="10" y="50"/>
                  <a:pt x="21" y="60"/>
                </a:cubicBezTo>
                <a:lnTo>
                  <a:pt x="30" y="60"/>
                </a:lnTo>
                <a:cubicBezTo>
                  <a:pt x="50" y="60"/>
                  <a:pt x="60" y="50"/>
                  <a:pt x="60" y="40"/>
                </a:cubicBezTo>
                <a:cubicBezTo>
                  <a:pt x="60" y="30"/>
                  <a:pt x="50" y="10"/>
                  <a:pt x="41" y="10"/>
                </a:cubicBezTo>
                <a:cubicBezTo>
                  <a:pt x="30" y="0"/>
                  <a:pt x="30" y="0"/>
                  <a:pt x="2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2"/>
          <p:cNvSpPr/>
          <p:nvPr/>
        </p:nvSpPr>
        <p:spPr>
          <a:xfrm>
            <a:off x="7343770" y="5162760"/>
            <a:ext cx="13566" cy="7603"/>
          </a:xfrm>
          <a:custGeom>
            <a:avLst/>
            <a:gdLst/>
            <a:ahLst/>
            <a:cxnLst/>
            <a:rect l="l" t="t" r="r" b="b"/>
            <a:pathLst>
              <a:path w="91" h="51" extrusionOk="0">
                <a:moveTo>
                  <a:pt x="40" y="0"/>
                </a:moveTo>
                <a:cubicBezTo>
                  <a:pt x="20" y="0"/>
                  <a:pt x="11" y="0"/>
                  <a:pt x="0" y="20"/>
                </a:cubicBezTo>
                <a:cubicBezTo>
                  <a:pt x="0" y="30"/>
                  <a:pt x="20" y="40"/>
                  <a:pt x="31" y="50"/>
                </a:cubicBezTo>
                <a:lnTo>
                  <a:pt x="50" y="50"/>
                </a:lnTo>
                <a:cubicBezTo>
                  <a:pt x="70" y="50"/>
                  <a:pt x="80" y="40"/>
                  <a:pt x="90" y="30"/>
                </a:cubicBezTo>
                <a:cubicBezTo>
                  <a:pt x="80" y="20"/>
                  <a:pt x="80" y="0"/>
                  <a:pt x="7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2"/>
          <p:cNvSpPr/>
          <p:nvPr/>
        </p:nvSpPr>
        <p:spPr>
          <a:xfrm>
            <a:off x="4834754" y="5115502"/>
            <a:ext cx="10436" cy="7603"/>
          </a:xfrm>
          <a:custGeom>
            <a:avLst/>
            <a:gdLst/>
            <a:ahLst/>
            <a:cxnLst/>
            <a:rect l="l" t="t" r="r" b="b"/>
            <a:pathLst>
              <a:path w="70" h="51" extrusionOk="0">
                <a:moveTo>
                  <a:pt x="20" y="0"/>
                </a:moveTo>
                <a:cubicBezTo>
                  <a:pt x="20" y="0"/>
                  <a:pt x="10" y="10"/>
                  <a:pt x="10" y="20"/>
                </a:cubicBezTo>
                <a:cubicBezTo>
                  <a:pt x="1" y="30"/>
                  <a:pt x="10" y="50"/>
                  <a:pt x="30" y="50"/>
                </a:cubicBezTo>
                <a:lnTo>
                  <a:pt x="40" y="50"/>
                </a:lnTo>
                <a:lnTo>
                  <a:pt x="70" y="20"/>
                </a:lnTo>
                <a:cubicBezTo>
                  <a:pt x="60" y="0"/>
                  <a:pt x="50" y="0"/>
                  <a:pt x="4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2"/>
          <p:cNvSpPr/>
          <p:nvPr/>
        </p:nvSpPr>
        <p:spPr>
          <a:xfrm>
            <a:off x="4871576" y="5150834"/>
            <a:ext cx="7603" cy="4771"/>
          </a:xfrm>
          <a:custGeom>
            <a:avLst/>
            <a:gdLst/>
            <a:ahLst/>
            <a:cxnLst/>
            <a:rect l="l" t="t" r="r" b="b"/>
            <a:pathLst>
              <a:path w="51" h="32" extrusionOk="0">
                <a:moveTo>
                  <a:pt x="31" y="1"/>
                </a:moveTo>
                <a:cubicBezTo>
                  <a:pt x="31" y="1"/>
                  <a:pt x="11" y="1"/>
                  <a:pt x="11" y="11"/>
                </a:cubicBezTo>
                <a:cubicBezTo>
                  <a:pt x="1" y="21"/>
                  <a:pt x="11" y="31"/>
                  <a:pt x="31" y="31"/>
                </a:cubicBezTo>
                <a:lnTo>
                  <a:pt x="40" y="31"/>
                </a:lnTo>
                <a:cubicBezTo>
                  <a:pt x="51" y="31"/>
                  <a:pt x="51" y="21"/>
                  <a:pt x="51" y="21"/>
                </a:cubicBezTo>
                <a:cubicBezTo>
                  <a:pt x="51" y="11"/>
                  <a:pt x="40" y="1"/>
                  <a:pt x="4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2"/>
          <p:cNvSpPr/>
          <p:nvPr/>
        </p:nvSpPr>
        <p:spPr>
          <a:xfrm>
            <a:off x="7686356" y="5124298"/>
            <a:ext cx="10585" cy="6112"/>
          </a:xfrm>
          <a:custGeom>
            <a:avLst/>
            <a:gdLst/>
            <a:ahLst/>
            <a:cxnLst/>
            <a:rect l="l" t="t" r="r" b="b"/>
            <a:pathLst>
              <a:path w="71" h="41" extrusionOk="0">
                <a:moveTo>
                  <a:pt x="31" y="1"/>
                </a:moveTo>
                <a:lnTo>
                  <a:pt x="1" y="31"/>
                </a:lnTo>
                <a:cubicBezTo>
                  <a:pt x="21" y="31"/>
                  <a:pt x="31" y="31"/>
                  <a:pt x="51" y="40"/>
                </a:cubicBezTo>
                <a:cubicBezTo>
                  <a:pt x="60" y="40"/>
                  <a:pt x="60" y="31"/>
                  <a:pt x="70" y="20"/>
                </a:cubicBezTo>
                <a:cubicBezTo>
                  <a:pt x="70" y="11"/>
                  <a:pt x="60" y="1"/>
                  <a:pt x="4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2"/>
          <p:cNvSpPr/>
          <p:nvPr/>
        </p:nvSpPr>
        <p:spPr>
          <a:xfrm>
            <a:off x="8483785" y="5181992"/>
            <a:ext cx="17890" cy="7454"/>
          </a:xfrm>
          <a:custGeom>
            <a:avLst/>
            <a:gdLst/>
            <a:ahLst/>
            <a:cxnLst/>
            <a:rect l="l" t="t" r="r" b="b"/>
            <a:pathLst>
              <a:path w="120" h="50" extrusionOk="0">
                <a:moveTo>
                  <a:pt x="21" y="0"/>
                </a:moveTo>
                <a:cubicBezTo>
                  <a:pt x="1" y="20"/>
                  <a:pt x="41" y="30"/>
                  <a:pt x="71" y="40"/>
                </a:cubicBezTo>
                <a:cubicBezTo>
                  <a:pt x="80" y="49"/>
                  <a:pt x="100" y="49"/>
                  <a:pt x="120" y="49"/>
                </a:cubicBezTo>
                <a:cubicBezTo>
                  <a:pt x="110" y="40"/>
                  <a:pt x="100" y="30"/>
                  <a:pt x="80" y="20"/>
                </a:cubicBezTo>
                <a:cubicBezTo>
                  <a:pt x="71" y="10"/>
                  <a:pt x="51" y="0"/>
                  <a:pt x="31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2"/>
          <p:cNvSpPr/>
          <p:nvPr/>
        </p:nvSpPr>
        <p:spPr>
          <a:xfrm>
            <a:off x="7048442" y="5142038"/>
            <a:ext cx="5963" cy="4621"/>
          </a:xfrm>
          <a:custGeom>
            <a:avLst/>
            <a:gdLst/>
            <a:ahLst/>
            <a:cxnLst/>
            <a:rect l="l" t="t" r="r" b="b"/>
            <a:pathLst>
              <a:path w="40" h="31" extrusionOk="0">
                <a:moveTo>
                  <a:pt x="30" y="0"/>
                </a:moveTo>
                <a:cubicBezTo>
                  <a:pt x="20" y="0"/>
                  <a:pt x="11" y="11"/>
                  <a:pt x="11" y="11"/>
                </a:cubicBezTo>
                <a:cubicBezTo>
                  <a:pt x="0" y="20"/>
                  <a:pt x="11" y="31"/>
                  <a:pt x="20" y="31"/>
                </a:cubicBezTo>
                <a:lnTo>
                  <a:pt x="30" y="31"/>
                </a:lnTo>
                <a:lnTo>
                  <a:pt x="40" y="20"/>
                </a:lnTo>
                <a:cubicBezTo>
                  <a:pt x="40" y="11"/>
                  <a:pt x="40" y="0"/>
                  <a:pt x="30" y="0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2"/>
          <p:cNvSpPr/>
          <p:nvPr/>
        </p:nvSpPr>
        <p:spPr>
          <a:xfrm>
            <a:off x="5440316" y="5131752"/>
            <a:ext cx="7454" cy="6112"/>
          </a:xfrm>
          <a:custGeom>
            <a:avLst/>
            <a:gdLst/>
            <a:ahLst/>
            <a:cxnLst/>
            <a:rect l="l" t="t" r="r" b="b"/>
            <a:pathLst>
              <a:path w="50" h="41" extrusionOk="0">
                <a:moveTo>
                  <a:pt x="20" y="1"/>
                </a:moveTo>
                <a:cubicBezTo>
                  <a:pt x="20" y="1"/>
                  <a:pt x="10" y="10"/>
                  <a:pt x="0" y="10"/>
                </a:cubicBezTo>
                <a:lnTo>
                  <a:pt x="29" y="40"/>
                </a:lnTo>
                <a:cubicBezTo>
                  <a:pt x="29" y="40"/>
                  <a:pt x="40" y="30"/>
                  <a:pt x="49" y="30"/>
                </a:cubicBezTo>
                <a:lnTo>
                  <a:pt x="20" y="1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2"/>
          <p:cNvSpPr/>
          <p:nvPr/>
        </p:nvSpPr>
        <p:spPr>
          <a:xfrm>
            <a:off x="5945250" y="5150834"/>
            <a:ext cx="10436" cy="4771"/>
          </a:xfrm>
          <a:custGeom>
            <a:avLst/>
            <a:gdLst/>
            <a:ahLst/>
            <a:cxnLst/>
            <a:rect l="l" t="t" r="r" b="b"/>
            <a:pathLst>
              <a:path w="70" h="32" extrusionOk="0">
                <a:moveTo>
                  <a:pt x="1" y="1"/>
                </a:moveTo>
                <a:cubicBezTo>
                  <a:pt x="5" y="3"/>
                  <a:pt x="9" y="4"/>
                  <a:pt x="13" y="6"/>
                </a:cubicBezTo>
                <a:lnTo>
                  <a:pt x="13" y="6"/>
                </a:lnTo>
                <a:cubicBezTo>
                  <a:pt x="10" y="3"/>
                  <a:pt x="6" y="1"/>
                  <a:pt x="1" y="1"/>
                </a:cubicBezTo>
                <a:close/>
                <a:moveTo>
                  <a:pt x="13" y="6"/>
                </a:moveTo>
                <a:cubicBezTo>
                  <a:pt x="23" y="14"/>
                  <a:pt x="28" y="31"/>
                  <a:pt x="50" y="31"/>
                </a:cubicBezTo>
                <a:cubicBezTo>
                  <a:pt x="50" y="31"/>
                  <a:pt x="60" y="31"/>
                  <a:pt x="70" y="21"/>
                </a:cubicBezTo>
                <a:cubicBezTo>
                  <a:pt x="54" y="13"/>
                  <a:pt x="31" y="12"/>
                  <a:pt x="13" y="6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2"/>
          <p:cNvSpPr/>
          <p:nvPr/>
        </p:nvSpPr>
        <p:spPr>
          <a:xfrm>
            <a:off x="7141468" y="5131752"/>
            <a:ext cx="7454" cy="6112"/>
          </a:xfrm>
          <a:custGeom>
            <a:avLst/>
            <a:gdLst/>
            <a:ahLst/>
            <a:cxnLst/>
            <a:rect l="l" t="t" r="r" b="b"/>
            <a:pathLst>
              <a:path w="50" h="41" extrusionOk="0">
                <a:moveTo>
                  <a:pt x="1" y="1"/>
                </a:moveTo>
                <a:cubicBezTo>
                  <a:pt x="10" y="10"/>
                  <a:pt x="30" y="30"/>
                  <a:pt x="50" y="40"/>
                </a:cubicBezTo>
                <a:cubicBezTo>
                  <a:pt x="30" y="30"/>
                  <a:pt x="50" y="1"/>
                  <a:pt x="21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2"/>
          <p:cNvSpPr/>
          <p:nvPr/>
        </p:nvSpPr>
        <p:spPr>
          <a:xfrm>
            <a:off x="8034905" y="5140547"/>
            <a:ext cx="10585" cy="4621"/>
          </a:xfrm>
          <a:custGeom>
            <a:avLst/>
            <a:gdLst/>
            <a:ahLst/>
            <a:cxnLst/>
            <a:rect l="l" t="t" r="r" b="b"/>
            <a:pathLst>
              <a:path w="71" h="31" extrusionOk="0">
                <a:moveTo>
                  <a:pt x="1" y="1"/>
                </a:moveTo>
                <a:cubicBezTo>
                  <a:pt x="20" y="10"/>
                  <a:pt x="40" y="21"/>
                  <a:pt x="70" y="30"/>
                </a:cubicBezTo>
                <a:cubicBezTo>
                  <a:pt x="50" y="21"/>
                  <a:pt x="40" y="10"/>
                  <a:pt x="20" y="1"/>
                </a:cubicBez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2"/>
          <p:cNvSpPr/>
          <p:nvPr/>
        </p:nvSpPr>
        <p:spPr>
          <a:xfrm>
            <a:off x="7148773" y="5137715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2"/>
          <p:cNvSpPr/>
          <p:nvPr/>
        </p:nvSpPr>
        <p:spPr>
          <a:xfrm>
            <a:off x="5945250" y="5150834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2"/>
          <p:cNvSpPr/>
          <p:nvPr/>
        </p:nvSpPr>
        <p:spPr>
          <a:xfrm>
            <a:off x="8045340" y="5145020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2"/>
          <p:cNvSpPr/>
          <p:nvPr/>
        </p:nvSpPr>
        <p:spPr>
          <a:xfrm>
            <a:off x="8501525" y="5189297"/>
            <a:ext cx="149" cy="14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8CA5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2"/>
          <p:cNvSpPr txBox="1">
            <a:spLocks noGrp="1"/>
          </p:cNvSpPr>
          <p:nvPr>
            <p:ph type="body" idx="1"/>
          </p:nvPr>
        </p:nvSpPr>
        <p:spPr>
          <a:xfrm>
            <a:off x="720000" y="3012900"/>
            <a:ext cx="3993000" cy="15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62" name="Google Shape;262;p22"/>
          <p:cNvSpPr txBox="1">
            <a:spLocks noGrp="1"/>
          </p:cNvSpPr>
          <p:nvPr>
            <p:ph type="subTitle" idx="2"/>
          </p:nvPr>
        </p:nvSpPr>
        <p:spPr>
          <a:xfrm>
            <a:off x="731225" y="1668975"/>
            <a:ext cx="3981900" cy="8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2F576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E0B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3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3200"/>
              <a:buFont typeface="Viga"/>
              <a:buNone/>
              <a:defRPr sz="3200" b="1">
                <a:solidFill>
                  <a:srgbClr val="2F576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3200"/>
              <a:buFont typeface="Viga"/>
              <a:buNone/>
              <a:defRPr sz="3200" b="1">
                <a:solidFill>
                  <a:srgbClr val="2F576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3200"/>
              <a:buFont typeface="Viga"/>
              <a:buNone/>
              <a:defRPr sz="3200" b="1">
                <a:solidFill>
                  <a:srgbClr val="2F576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3200"/>
              <a:buFont typeface="Viga"/>
              <a:buNone/>
              <a:defRPr sz="3200" b="1">
                <a:solidFill>
                  <a:srgbClr val="2F576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3200"/>
              <a:buFont typeface="Viga"/>
              <a:buNone/>
              <a:defRPr sz="3200" b="1">
                <a:solidFill>
                  <a:srgbClr val="2F576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3200"/>
              <a:buFont typeface="Viga"/>
              <a:buNone/>
              <a:defRPr sz="3200" b="1">
                <a:solidFill>
                  <a:srgbClr val="2F576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3200"/>
              <a:buFont typeface="Viga"/>
              <a:buNone/>
              <a:defRPr sz="3200" b="1">
                <a:solidFill>
                  <a:srgbClr val="2F576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3200"/>
              <a:buFont typeface="Viga"/>
              <a:buNone/>
              <a:defRPr sz="3200" b="1">
                <a:solidFill>
                  <a:srgbClr val="2F576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3200"/>
              <a:buFont typeface="Viga"/>
              <a:buNone/>
              <a:defRPr sz="3200" b="1">
                <a:solidFill>
                  <a:srgbClr val="2F576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542650"/>
            <a:ext cx="7704000" cy="30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1600"/>
              <a:buFont typeface="Cabin"/>
              <a:buChar char="●"/>
              <a:defRPr sz="1600">
                <a:solidFill>
                  <a:srgbClr val="2F576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1600"/>
              <a:buFont typeface="Cabin"/>
              <a:buChar char="○"/>
              <a:defRPr sz="1600">
                <a:solidFill>
                  <a:srgbClr val="2F576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1600"/>
              <a:buFont typeface="Cabin"/>
              <a:buChar char="■"/>
              <a:defRPr sz="1600">
                <a:solidFill>
                  <a:srgbClr val="2F576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1600"/>
              <a:buFont typeface="Cabin"/>
              <a:buChar char="●"/>
              <a:defRPr sz="1600">
                <a:solidFill>
                  <a:srgbClr val="2F576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1600"/>
              <a:buFont typeface="Cabin"/>
              <a:buChar char="○"/>
              <a:defRPr sz="1600">
                <a:solidFill>
                  <a:srgbClr val="2F576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1600"/>
              <a:buFont typeface="Cabin"/>
              <a:buChar char="■"/>
              <a:defRPr sz="1600">
                <a:solidFill>
                  <a:srgbClr val="2F576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1600"/>
              <a:buFont typeface="Cabin"/>
              <a:buChar char="●"/>
              <a:defRPr sz="1600">
                <a:solidFill>
                  <a:srgbClr val="2F576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1600"/>
              <a:buFont typeface="Cabin"/>
              <a:buChar char="○"/>
              <a:defRPr sz="1600">
                <a:solidFill>
                  <a:srgbClr val="2F576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5761"/>
              </a:buClr>
              <a:buSzPts val="1600"/>
              <a:buFont typeface="Cabin"/>
              <a:buChar char="■"/>
              <a:defRPr sz="1600">
                <a:solidFill>
                  <a:srgbClr val="2F576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8" r:id="rId6"/>
    <p:sldLayoutId id="2147483659" r:id="rId7"/>
    <p:sldLayoutId id="2147483664" r:id="rId8"/>
    <p:sldLayoutId id="2147483668" r:id="rId9"/>
    <p:sldLayoutId id="2147483673" r:id="rId10"/>
    <p:sldLayoutId id="214748367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1"/>
          <p:cNvSpPr txBox="1">
            <a:spLocks noGrp="1"/>
          </p:cNvSpPr>
          <p:nvPr>
            <p:ph type="subTitle" idx="1"/>
          </p:nvPr>
        </p:nvSpPr>
        <p:spPr>
          <a:xfrm>
            <a:off x="410910" y="4442744"/>
            <a:ext cx="4991100" cy="4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i="1" dirty="0">
                <a:cs typeface="Times New Roman" panose="02020603050405020304" pitchFamily="18" charset="0"/>
              </a:rPr>
              <a:t> </a:t>
            </a:r>
            <a:r>
              <a:rPr lang="vi-VN" b="1" i="1" dirty="0">
                <a:cs typeface="Times New Roman" panose="02020603050405020304" pitchFamily="18" charset="0"/>
              </a:rPr>
              <a:t>ĐD trình bày</a:t>
            </a:r>
            <a:r>
              <a:rPr lang="en-US" b="1" i="1" dirty="0">
                <a:cs typeface="Times New Roman" panose="02020603050405020304" pitchFamily="18" charset="0"/>
              </a:rPr>
              <a:t>: ĐOÀN THỊ MINH</a:t>
            </a:r>
          </a:p>
        </p:txBody>
      </p:sp>
      <p:sp>
        <p:nvSpPr>
          <p:cNvPr id="302" name="Google Shape;302;p31"/>
          <p:cNvSpPr/>
          <p:nvPr/>
        </p:nvSpPr>
        <p:spPr>
          <a:xfrm>
            <a:off x="4897325" y="2135102"/>
            <a:ext cx="3713498" cy="2711441"/>
          </a:xfrm>
          <a:custGeom>
            <a:avLst/>
            <a:gdLst/>
            <a:ahLst/>
            <a:cxnLst/>
            <a:rect l="l" t="t" r="r" b="b"/>
            <a:pathLst>
              <a:path w="31364" h="22577" extrusionOk="0">
                <a:moveTo>
                  <a:pt x="1537" y="21843"/>
                </a:moveTo>
                <a:lnTo>
                  <a:pt x="29273" y="22556"/>
                </a:lnTo>
                <a:cubicBezTo>
                  <a:pt x="30125" y="22576"/>
                  <a:pt x="30839" y="21903"/>
                  <a:pt x="30858" y="21041"/>
                </a:cubicBezTo>
                <a:lnTo>
                  <a:pt x="31343" y="2328"/>
                </a:lnTo>
                <a:cubicBezTo>
                  <a:pt x="31363" y="1476"/>
                  <a:pt x="30690" y="754"/>
                  <a:pt x="29828" y="734"/>
                </a:cubicBezTo>
                <a:lnTo>
                  <a:pt x="2091" y="21"/>
                </a:lnTo>
                <a:cubicBezTo>
                  <a:pt x="1240" y="1"/>
                  <a:pt x="526" y="674"/>
                  <a:pt x="506" y="1536"/>
                </a:cubicBezTo>
                <a:lnTo>
                  <a:pt x="21" y="20249"/>
                </a:lnTo>
                <a:cubicBezTo>
                  <a:pt x="1" y="21110"/>
                  <a:pt x="674" y="21823"/>
                  <a:pt x="1537" y="218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1"/>
          <p:cNvSpPr/>
          <p:nvPr/>
        </p:nvSpPr>
        <p:spPr>
          <a:xfrm>
            <a:off x="6721790" y="1838008"/>
            <a:ext cx="605883" cy="809318"/>
          </a:xfrm>
          <a:custGeom>
            <a:avLst/>
            <a:gdLst/>
            <a:ahLst/>
            <a:cxnLst/>
            <a:rect l="l" t="t" r="r" b="b"/>
            <a:pathLst>
              <a:path w="4747" h="6341" extrusionOk="0">
                <a:moveTo>
                  <a:pt x="4746" y="1"/>
                </a:moveTo>
                <a:lnTo>
                  <a:pt x="3963" y="5202"/>
                </a:lnTo>
                <a:cubicBezTo>
                  <a:pt x="3686" y="6321"/>
                  <a:pt x="1" y="6341"/>
                  <a:pt x="1" y="5202"/>
                </a:cubicBezTo>
                <a:lnTo>
                  <a:pt x="456" y="117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1"/>
          <p:cNvSpPr/>
          <p:nvPr/>
        </p:nvSpPr>
        <p:spPr>
          <a:xfrm>
            <a:off x="6738255" y="1849494"/>
            <a:ext cx="574230" cy="523549"/>
          </a:xfrm>
          <a:custGeom>
            <a:avLst/>
            <a:gdLst/>
            <a:ahLst/>
            <a:cxnLst/>
            <a:rect l="l" t="t" r="r" b="b"/>
            <a:pathLst>
              <a:path w="4499" h="4102" extrusionOk="0">
                <a:moveTo>
                  <a:pt x="4498" y="714"/>
                </a:moveTo>
                <a:lnTo>
                  <a:pt x="4419" y="1209"/>
                </a:lnTo>
                <a:cubicBezTo>
                  <a:pt x="4369" y="1377"/>
                  <a:pt x="4290" y="1566"/>
                  <a:pt x="4171" y="1764"/>
                </a:cubicBezTo>
                <a:cubicBezTo>
                  <a:pt x="2903" y="3953"/>
                  <a:pt x="1021" y="4102"/>
                  <a:pt x="1" y="3992"/>
                </a:cubicBezTo>
                <a:lnTo>
                  <a:pt x="327" y="1080"/>
                </a:lnTo>
                <a:lnTo>
                  <a:pt x="4280" y="1"/>
                </a:lnTo>
                <a:cubicBezTo>
                  <a:pt x="4419" y="208"/>
                  <a:pt x="4498" y="446"/>
                  <a:pt x="4498" y="714"/>
                </a:cubicBezTo>
                <a:close/>
              </a:path>
            </a:pathLst>
          </a:custGeom>
          <a:solidFill>
            <a:srgbClr val="ED9A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1"/>
          <p:cNvSpPr/>
          <p:nvPr/>
        </p:nvSpPr>
        <p:spPr>
          <a:xfrm>
            <a:off x="6076978" y="672340"/>
            <a:ext cx="1401049" cy="919337"/>
          </a:xfrm>
          <a:custGeom>
            <a:avLst/>
            <a:gdLst/>
            <a:ahLst/>
            <a:cxnLst/>
            <a:rect l="l" t="t" r="r" b="b"/>
            <a:pathLst>
              <a:path w="10977" h="7203" extrusionOk="0">
                <a:moveTo>
                  <a:pt x="10531" y="7104"/>
                </a:moveTo>
                <a:lnTo>
                  <a:pt x="10878" y="2448"/>
                </a:lnTo>
                <a:cubicBezTo>
                  <a:pt x="10878" y="2448"/>
                  <a:pt x="10977" y="2061"/>
                  <a:pt x="10234" y="2279"/>
                </a:cubicBezTo>
                <a:cubicBezTo>
                  <a:pt x="10234" y="2279"/>
                  <a:pt x="4092" y="1"/>
                  <a:pt x="2052" y="1566"/>
                </a:cubicBezTo>
                <a:cubicBezTo>
                  <a:pt x="1" y="3131"/>
                  <a:pt x="2299" y="5806"/>
                  <a:pt x="2299" y="5806"/>
                </a:cubicBezTo>
                <a:cubicBezTo>
                  <a:pt x="2299" y="5806"/>
                  <a:pt x="1566" y="6420"/>
                  <a:pt x="2547" y="6875"/>
                </a:cubicBezTo>
                <a:cubicBezTo>
                  <a:pt x="3240" y="7203"/>
                  <a:pt x="9125" y="7104"/>
                  <a:pt x="10531" y="710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1"/>
          <p:cNvSpPr/>
          <p:nvPr/>
        </p:nvSpPr>
        <p:spPr>
          <a:xfrm>
            <a:off x="6276727" y="1295697"/>
            <a:ext cx="1165946" cy="295980"/>
          </a:xfrm>
          <a:custGeom>
            <a:avLst/>
            <a:gdLst/>
            <a:ahLst/>
            <a:cxnLst/>
            <a:rect l="l" t="t" r="r" b="b"/>
            <a:pathLst>
              <a:path w="9135" h="2319" extrusionOk="0">
                <a:moveTo>
                  <a:pt x="8966" y="2220"/>
                </a:moveTo>
                <a:lnTo>
                  <a:pt x="9134" y="1"/>
                </a:lnTo>
                <a:cubicBezTo>
                  <a:pt x="8511" y="397"/>
                  <a:pt x="8015" y="149"/>
                  <a:pt x="8015" y="149"/>
                </a:cubicBezTo>
                <a:lnTo>
                  <a:pt x="5559" y="664"/>
                </a:lnTo>
                <a:cubicBezTo>
                  <a:pt x="5559" y="664"/>
                  <a:pt x="4815" y="952"/>
                  <a:pt x="2814" y="1011"/>
                </a:cubicBezTo>
                <a:cubicBezTo>
                  <a:pt x="804" y="1071"/>
                  <a:pt x="1408" y="327"/>
                  <a:pt x="1408" y="327"/>
                </a:cubicBezTo>
                <a:cubicBezTo>
                  <a:pt x="903" y="298"/>
                  <a:pt x="506" y="228"/>
                  <a:pt x="189" y="129"/>
                </a:cubicBezTo>
                <a:cubicBezTo>
                  <a:pt x="467" y="605"/>
                  <a:pt x="734" y="922"/>
                  <a:pt x="734" y="922"/>
                </a:cubicBezTo>
                <a:cubicBezTo>
                  <a:pt x="734" y="922"/>
                  <a:pt x="1" y="1536"/>
                  <a:pt x="982" y="1991"/>
                </a:cubicBezTo>
                <a:cubicBezTo>
                  <a:pt x="1675" y="2319"/>
                  <a:pt x="7560" y="2220"/>
                  <a:pt x="8966" y="22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1"/>
          <p:cNvSpPr/>
          <p:nvPr/>
        </p:nvSpPr>
        <p:spPr>
          <a:xfrm>
            <a:off x="6267920" y="835454"/>
            <a:ext cx="584313" cy="486918"/>
          </a:xfrm>
          <a:custGeom>
            <a:avLst/>
            <a:gdLst/>
            <a:ahLst/>
            <a:cxnLst/>
            <a:rect l="l" t="t" r="r" b="b"/>
            <a:pathLst>
              <a:path w="4578" h="3815" extrusionOk="0">
                <a:moveTo>
                  <a:pt x="2289" y="1"/>
                </a:moveTo>
                <a:cubicBezTo>
                  <a:pt x="3547" y="1"/>
                  <a:pt x="4577" y="853"/>
                  <a:pt x="4577" y="1912"/>
                </a:cubicBezTo>
                <a:cubicBezTo>
                  <a:pt x="4577" y="1962"/>
                  <a:pt x="4577" y="2022"/>
                  <a:pt x="4567" y="2071"/>
                </a:cubicBezTo>
                <a:cubicBezTo>
                  <a:pt x="4478" y="1269"/>
                  <a:pt x="3656" y="635"/>
                  <a:pt x="2665" y="635"/>
                </a:cubicBezTo>
                <a:cubicBezTo>
                  <a:pt x="1615" y="635"/>
                  <a:pt x="763" y="1348"/>
                  <a:pt x="763" y="2229"/>
                </a:cubicBezTo>
                <a:cubicBezTo>
                  <a:pt x="763" y="3052"/>
                  <a:pt x="1516" y="3735"/>
                  <a:pt x="2487" y="3805"/>
                </a:cubicBezTo>
                <a:cubicBezTo>
                  <a:pt x="2418" y="3814"/>
                  <a:pt x="2359" y="3814"/>
                  <a:pt x="2289" y="3814"/>
                </a:cubicBezTo>
                <a:cubicBezTo>
                  <a:pt x="1021" y="3814"/>
                  <a:pt x="1" y="2962"/>
                  <a:pt x="1" y="1912"/>
                </a:cubicBezTo>
                <a:cubicBezTo>
                  <a:pt x="1" y="853"/>
                  <a:pt x="1021" y="1"/>
                  <a:pt x="2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1"/>
          <p:cNvSpPr/>
          <p:nvPr/>
        </p:nvSpPr>
        <p:spPr>
          <a:xfrm>
            <a:off x="6401937" y="1286763"/>
            <a:ext cx="1093832" cy="1004085"/>
          </a:xfrm>
          <a:custGeom>
            <a:avLst/>
            <a:gdLst/>
            <a:ahLst/>
            <a:cxnLst/>
            <a:rect l="l" t="t" r="r" b="b"/>
            <a:pathLst>
              <a:path w="8570" h="7867" extrusionOk="0">
                <a:moveTo>
                  <a:pt x="7470" y="1"/>
                </a:moveTo>
                <a:lnTo>
                  <a:pt x="7470" y="1735"/>
                </a:lnTo>
                <a:cubicBezTo>
                  <a:pt x="8074" y="1665"/>
                  <a:pt x="8569" y="2101"/>
                  <a:pt x="8569" y="2715"/>
                </a:cubicBezTo>
                <a:cubicBezTo>
                  <a:pt x="8569" y="3320"/>
                  <a:pt x="8074" y="3875"/>
                  <a:pt x="7470" y="3944"/>
                </a:cubicBezTo>
                <a:lnTo>
                  <a:pt x="7470" y="4132"/>
                </a:lnTo>
                <a:cubicBezTo>
                  <a:pt x="7470" y="6182"/>
                  <a:pt x="5786" y="7866"/>
                  <a:pt x="3735" y="7866"/>
                </a:cubicBezTo>
                <a:lnTo>
                  <a:pt x="3735" y="7866"/>
                </a:lnTo>
                <a:cubicBezTo>
                  <a:pt x="1685" y="7866"/>
                  <a:pt x="1" y="6182"/>
                  <a:pt x="1" y="4132"/>
                </a:cubicBezTo>
                <a:lnTo>
                  <a:pt x="1" y="556"/>
                </a:lnTo>
                <a:cubicBezTo>
                  <a:pt x="793" y="952"/>
                  <a:pt x="3111" y="665"/>
                  <a:pt x="3567" y="575"/>
                </a:cubicBezTo>
                <a:cubicBezTo>
                  <a:pt x="4171" y="467"/>
                  <a:pt x="3290" y="278"/>
                  <a:pt x="3290" y="27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1"/>
          <p:cNvSpPr/>
          <p:nvPr/>
        </p:nvSpPr>
        <p:spPr>
          <a:xfrm>
            <a:off x="7352818" y="1566278"/>
            <a:ext cx="142951" cy="223867"/>
          </a:xfrm>
          <a:custGeom>
            <a:avLst/>
            <a:gdLst/>
            <a:ahLst/>
            <a:cxnLst/>
            <a:rect l="l" t="t" r="r" b="b"/>
            <a:pathLst>
              <a:path w="1120" h="1754" extrusionOk="0">
                <a:moveTo>
                  <a:pt x="981" y="1"/>
                </a:moveTo>
                <a:cubicBezTo>
                  <a:pt x="1070" y="149"/>
                  <a:pt x="1119" y="327"/>
                  <a:pt x="1119" y="525"/>
                </a:cubicBezTo>
                <a:cubicBezTo>
                  <a:pt x="1119" y="1130"/>
                  <a:pt x="624" y="1685"/>
                  <a:pt x="20" y="1754"/>
                </a:cubicBezTo>
                <a:lnTo>
                  <a:pt x="20" y="1318"/>
                </a:lnTo>
                <a:cubicBezTo>
                  <a:pt x="446" y="1368"/>
                  <a:pt x="565" y="367"/>
                  <a:pt x="0" y="595"/>
                </a:cubicBezTo>
                <a:lnTo>
                  <a:pt x="10" y="318"/>
                </a:lnTo>
                <a:cubicBezTo>
                  <a:pt x="10" y="318"/>
                  <a:pt x="555" y="10"/>
                  <a:pt x="9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1"/>
          <p:cNvSpPr/>
          <p:nvPr/>
        </p:nvSpPr>
        <p:spPr>
          <a:xfrm>
            <a:off x="6401937" y="1286763"/>
            <a:ext cx="953561" cy="997831"/>
          </a:xfrm>
          <a:custGeom>
            <a:avLst/>
            <a:gdLst/>
            <a:ahLst/>
            <a:cxnLst/>
            <a:rect l="l" t="t" r="r" b="b"/>
            <a:pathLst>
              <a:path w="7471" h="7818" extrusionOk="0">
                <a:moveTo>
                  <a:pt x="7470" y="1"/>
                </a:moveTo>
                <a:lnTo>
                  <a:pt x="7470" y="1735"/>
                </a:lnTo>
                <a:lnTo>
                  <a:pt x="7272" y="199"/>
                </a:lnTo>
                <a:lnTo>
                  <a:pt x="3775" y="487"/>
                </a:lnTo>
                <a:cubicBezTo>
                  <a:pt x="3775" y="487"/>
                  <a:pt x="4459" y="804"/>
                  <a:pt x="3101" y="952"/>
                </a:cubicBezTo>
                <a:lnTo>
                  <a:pt x="2933" y="3023"/>
                </a:lnTo>
                <a:cubicBezTo>
                  <a:pt x="2933" y="3023"/>
                  <a:pt x="2447" y="2576"/>
                  <a:pt x="2210" y="3023"/>
                </a:cubicBezTo>
                <a:cubicBezTo>
                  <a:pt x="1972" y="3459"/>
                  <a:pt x="2447" y="4053"/>
                  <a:pt x="2923" y="4241"/>
                </a:cubicBezTo>
                <a:lnTo>
                  <a:pt x="3131" y="7817"/>
                </a:lnTo>
                <a:cubicBezTo>
                  <a:pt x="1368" y="7520"/>
                  <a:pt x="1" y="5975"/>
                  <a:pt x="1" y="4132"/>
                </a:cubicBezTo>
                <a:lnTo>
                  <a:pt x="1" y="556"/>
                </a:lnTo>
                <a:cubicBezTo>
                  <a:pt x="793" y="952"/>
                  <a:pt x="3111" y="665"/>
                  <a:pt x="3567" y="575"/>
                </a:cubicBezTo>
                <a:cubicBezTo>
                  <a:pt x="4171" y="467"/>
                  <a:pt x="3290" y="278"/>
                  <a:pt x="3290" y="27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1"/>
          <p:cNvSpPr/>
          <p:nvPr/>
        </p:nvSpPr>
        <p:spPr>
          <a:xfrm>
            <a:off x="6788926" y="1771128"/>
            <a:ext cx="72114" cy="59477"/>
          </a:xfrm>
          <a:custGeom>
            <a:avLst/>
            <a:gdLst/>
            <a:ahLst/>
            <a:cxnLst/>
            <a:rect l="l" t="t" r="r" b="b"/>
            <a:pathLst>
              <a:path w="565" h="466" extrusionOk="0">
                <a:moveTo>
                  <a:pt x="366" y="80"/>
                </a:moveTo>
                <a:cubicBezTo>
                  <a:pt x="505" y="159"/>
                  <a:pt x="564" y="298"/>
                  <a:pt x="505" y="397"/>
                </a:cubicBezTo>
                <a:cubicBezTo>
                  <a:pt x="485" y="436"/>
                  <a:pt x="456" y="456"/>
                  <a:pt x="406" y="466"/>
                </a:cubicBezTo>
                <a:cubicBezTo>
                  <a:pt x="456" y="377"/>
                  <a:pt x="416" y="248"/>
                  <a:pt x="307" y="179"/>
                </a:cubicBezTo>
                <a:cubicBezTo>
                  <a:pt x="198" y="119"/>
                  <a:pt x="69" y="149"/>
                  <a:pt x="10" y="238"/>
                </a:cubicBezTo>
                <a:cubicBezTo>
                  <a:pt x="0" y="198"/>
                  <a:pt x="0" y="159"/>
                  <a:pt x="20" y="119"/>
                </a:cubicBezTo>
                <a:cubicBezTo>
                  <a:pt x="79" y="20"/>
                  <a:pt x="238" y="0"/>
                  <a:pt x="366" y="80"/>
                </a:cubicBezTo>
                <a:close/>
              </a:path>
            </a:pathLst>
          </a:custGeom>
          <a:solidFill>
            <a:srgbClr val="ED9A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1"/>
          <p:cNvSpPr/>
          <p:nvPr/>
        </p:nvSpPr>
        <p:spPr>
          <a:xfrm>
            <a:off x="6964552" y="1382870"/>
            <a:ext cx="261907" cy="78494"/>
          </a:xfrm>
          <a:custGeom>
            <a:avLst/>
            <a:gdLst/>
            <a:ahLst/>
            <a:cxnLst/>
            <a:rect l="l" t="t" r="r" b="b"/>
            <a:pathLst>
              <a:path w="2052" h="615" extrusionOk="0">
                <a:moveTo>
                  <a:pt x="1" y="615"/>
                </a:moveTo>
                <a:lnTo>
                  <a:pt x="2052" y="615"/>
                </a:lnTo>
                <a:cubicBezTo>
                  <a:pt x="2052" y="615"/>
                  <a:pt x="1685" y="130"/>
                  <a:pt x="586" y="338"/>
                </a:cubicBezTo>
                <a:cubicBezTo>
                  <a:pt x="784" y="1"/>
                  <a:pt x="1" y="110"/>
                  <a:pt x="1" y="615"/>
                </a:cubicBezTo>
                <a:close/>
              </a:path>
            </a:pathLst>
          </a:custGeom>
          <a:solidFill>
            <a:srgbClr val="3B49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1"/>
          <p:cNvSpPr/>
          <p:nvPr/>
        </p:nvSpPr>
        <p:spPr>
          <a:xfrm>
            <a:off x="6476603" y="1387975"/>
            <a:ext cx="261779" cy="73389"/>
          </a:xfrm>
          <a:custGeom>
            <a:avLst/>
            <a:gdLst/>
            <a:ahLst/>
            <a:cxnLst/>
            <a:rect l="l" t="t" r="r" b="b"/>
            <a:pathLst>
              <a:path w="2051" h="575" extrusionOk="0">
                <a:moveTo>
                  <a:pt x="2051" y="575"/>
                </a:moveTo>
                <a:lnTo>
                  <a:pt x="0" y="575"/>
                </a:lnTo>
                <a:cubicBezTo>
                  <a:pt x="0" y="575"/>
                  <a:pt x="357" y="70"/>
                  <a:pt x="1457" y="278"/>
                </a:cubicBezTo>
                <a:cubicBezTo>
                  <a:pt x="1308" y="0"/>
                  <a:pt x="2051" y="60"/>
                  <a:pt x="2051" y="575"/>
                </a:cubicBezTo>
                <a:close/>
              </a:path>
            </a:pathLst>
          </a:custGeom>
          <a:solidFill>
            <a:srgbClr val="3B49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1"/>
          <p:cNvSpPr/>
          <p:nvPr/>
        </p:nvSpPr>
        <p:spPr>
          <a:xfrm>
            <a:off x="6678777" y="1912673"/>
            <a:ext cx="361845" cy="118953"/>
          </a:xfrm>
          <a:custGeom>
            <a:avLst/>
            <a:gdLst/>
            <a:ahLst/>
            <a:cxnLst/>
            <a:rect l="l" t="t" r="r" b="b"/>
            <a:pathLst>
              <a:path w="2835" h="932" extrusionOk="0">
                <a:moveTo>
                  <a:pt x="11" y="466"/>
                </a:moveTo>
                <a:cubicBezTo>
                  <a:pt x="21" y="466"/>
                  <a:pt x="2695" y="842"/>
                  <a:pt x="2755" y="1"/>
                </a:cubicBezTo>
                <a:lnTo>
                  <a:pt x="2834" y="1"/>
                </a:lnTo>
                <a:cubicBezTo>
                  <a:pt x="2765" y="932"/>
                  <a:pt x="11" y="545"/>
                  <a:pt x="1" y="545"/>
                </a:cubicBezTo>
                <a:close/>
              </a:path>
            </a:pathLst>
          </a:custGeom>
          <a:solidFill>
            <a:srgbClr val="ED9A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1"/>
          <p:cNvSpPr/>
          <p:nvPr/>
        </p:nvSpPr>
        <p:spPr>
          <a:xfrm>
            <a:off x="5678757" y="2879872"/>
            <a:ext cx="943350" cy="1781622"/>
          </a:xfrm>
          <a:custGeom>
            <a:avLst/>
            <a:gdLst/>
            <a:ahLst/>
            <a:cxnLst/>
            <a:rect l="l" t="t" r="r" b="b"/>
            <a:pathLst>
              <a:path w="7391" h="13959" extrusionOk="0">
                <a:moveTo>
                  <a:pt x="7391" y="833"/>
                </a:moveTo>
                <a:lnTo>
                  <a:pt x="4419" y="1"/>
                </a:lnTo>
                <a:lnTo>
                  <a:pt x="1892" y="9144"/>
                </a:lnTo>
                <a:lnTo>
                  <a:pt x="89" y="9085"/>
                </a:lnTo>
                <a:cubicBezTo>
                  <a:pt x="89" y="9085"/>
                  <a:pt x="1" y="11690"/>
                  <a:pt x="655" y="12948"/>
                </a:cubicBezTo>
                <a:lnTo>
                  <a:pt x="2209" y="12532"/>
                </a:lnTo>
                <a:lnTo>
                  <a:pt x="4894" y="1395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1"/>
          <p:cNvSpPr/>
          <p:nvPr/>
        </p:nvSpPr>
        <p:spPr>
          <a:xfrm>
            <a:off x="6063194" y="2501952"/>
            <a:ext cx="1886445" cy="2336568"/>
          </a:xfrm>
          <a:custGeom>
            <a:avLst/>
            <a:gdLst/>
            <a:ahLst/>
            <a:cxnLst/>
            <a:rect l="l" t="t" r="r" b="b"/>
            <a:pathLst>
              <a:path w="14780" h="18307" extrusionOk="0">
                <a:moveTo>
                  <a:pt x="9123" y="0"/>
                </a:moveTo>
                <a:lnTo>
                  <a:pt x="13521" y="2536"/>
                </a:lnTo>
                <a:lnTo>
                  <a:pt x="14780" y="18306"/>
                </a:lnTo>
                <a:lnTo>
                  <a:pt x="0" y="17860"/>
                </a:lnTo>
                <a:lnTo>
                  <a:pt x="1407" y="2962"/>
                </a:lnTo>
                <a:lnTo>
                  <a:pt x="516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1"/>
          <p:cNvSpPr/>
          <p:nvPr/>
        </p:nvSpPr>
        <p:spPr>
          <a:xfrm>
            <a:off x="6063194" y="2957089"/>
            <a:ext cx="1886445" cy="1881431"/>
          </a:xfrm>
          <a:custGeom>
            <a:avLst/>
            <a:gdLst/>
            <a:ahLst/>
            <a:cxnLst/>
            <a:rect l="l" t="t" r="r" b="b"/>
            <a:pathLst>
              <a:path w="14780" h="14741" extrusionOk="0">
                <a:moveTo>
                  <a:pt x="13601" y="0"/>
                </a:moveTo>
                <a:lnTo>
                  <a:pt x="14780" y="14740"/>
                </a:lnTo>
                <a:lnTo>
                  <a:pt x="0" y="14364"/>
                </a:lnTo>
                <a:lnTo>
                  <a:pt x="505" y="8935"/>
                </a:lnTo>
                <a:cubicBezTo>
                  <a:pt x="4240" y="13354"/>
                  <a:pt x="13026" y="9936"/>
                  <a:pt x="12432" y="4269"/>
                </a:cubicBezTo>
                <a:lnTo>
                  <a:pt x="12224" y="208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1"/>
          <p:cNvSpPr/>
          <p:nvPr/>
        </p:nvSpPr>
        <p:spPr>
          <a:xfrm>
            <a:off x="6751019" y="2501952"/>
            <a:ext cx="446340" cy="815572"/>
          </a:xfrm>
          <a:custGeom>
            <a:avLst/>
            <a:gdLst/>
            <a:ahLst/>
            <a:cxnLst/>
            <a:rect l="l" t="t" r="r" b="b"/>
            <a:pathLst>
              <a:path w="3497" h="6390" extrusionOk="0">
                <a:moveTo>
                  <a:pt x="0" y="0"/>
                </a:moveTo>
                <a:lnTo>
                  <a:pt x="1228" y="6389"/>
                </a:lnTo>
                <a:lnTo>
                  <a:pt x="3496" y="0"/>
                </a:lnTo>
                <a:close/>
              </a:path>
            </a:pathLst>
          </a:custGeom>
          <a:solidFill>
            <a:srgbClr val="3B49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1"/>
          <p:cNvSpPr/>
          <p:nvPr/>
        </p:nvSpPr>
        <p:spPr>
          <a:xfrm>
            <a:off x="6907754" y="2356451"/>
            <a:ext cx="447744" cy="961073"/>
          </a:xfrm>
          <a:custGeom>
            <a:avLst/>
            <a:gdLst/>
            <a:ahLst/>
            <a:cxnLst/>
            <a:rect l="l" t="t" r="r" b="b"/>
            <a:pathLst>
              <a:path w="3508" h="7530" extrusionOk="0">
                <a:moveTo>
                  <a:pt x="2675" y="0"/>
                </a:moveTo>
                <a:lnTo>
                  <a:pt x="3507" y="1843"/>
                </a:lnTo>
                <a:lnTo>
                  <a:pt x="2833" y="4270"/>
                </a:lnTo>
                <a:lnTo>
                  <a:pt x="1942" y="4072"/>
                </a:lnTo>
                <a:lnTo>
                  <a:pt x="2605" y="4874"/>
                </a:lnTo>
                <a:lnTo>
                  <a:pt x="0" y="752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1"/>
          <p:cNvSpPr/>
          <p:nvPr/>
        </p:nvSpPr>
        <p:spPr>
          <a:xfrm>
            <a:off x="6638317" y="2405845"/>
            <a:ext cx="269565" cy="911679"/>
          </a:xfrm>
          <a:custGeom>
            <a:avLst/>
            <a:gdLst/>
            <a:ahLst/>
            <a:cxnLst/>
            <a:rect l="l" t="t" r="r" b="b"/>
            <a:pathLst>
              <a:path w="2112" h="7143" extrusionOk="0">
                <a:moveTo>
                  <a:pt x="744" y="0"/>
                </a:moveTo>
                <a:lnTo>
                  <a:pt x="2111" y="7142"/>
                </a:lnTo>
                <a:lnTo>
                  <a:pt x="437" y="4181"/>
                </a:lnTo>
                <a:lnTo>
                  <a:pt x="952" y="3547"/>
                </a:lnTo>
                <a:lnTo>
                  <a:pt x="278" y="3655"/>
                </a:lnTo>
                <a:lnTo>
                  <a:pt x="1" y="1278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1"/>
          <p:cNvSpPr/>
          <p:nvPr/>
        </p:nvSpPr>
        <p:spPr>
          <a:xfrm>
            <a:off x="6184575" y="3474129"/>
            <a:ext cx="545001" cy="284620"/>
          </a:xfrm>
          <a:custGeom>
            <a:avLst/>
            <a:gdLst/>
            <a:ahLst/>
            <a:cxnLst/>
            <a:rect l="l" t="t" r="r" b="b"/>
            <a:pathLst>
              <a:path w="4270" h="2230" extrusionOk="0">
                <a:moveTo>
                  <a:pt x="683" y="0"/>
                </a:moveTo>
                <a:lnTo>
                  <a:pt x="3655" y="11"/>
                </a:lnTo>
                <a:cubicBezTo>
                  <a:pt x="3814" y="20"/>
                  <a:pt x="3943" y="139"/>
                  <a:pt x="3963" y="298"/>
                </a:cubicBezTo>
                <a:lnTo>
                  <a:pt x="4051" y="1348"/>
                </a:lnTo>
                <a:cubicBezTo>
                  <a:pt x="4111" y="1358"/>
                  <a:pt x="4170" y="1417"/>
                  <a:pt x="4180" y="1477"/>
                </a:cubicBezTo>
                <a:lnTo>
                  <a:pt x="4260" y="2100"/>
                </a:lnTo>
                <a:cubicBezTo>
                  <a:pt x="4269" y="2170"/>
                  <a:pt x="4210" y="2230"/>
                  <a:pt x="4141" y="2230"/>
                </a:cubicBezTo>
                <a:lnTo>
                  <a:pt x="3477" y="2230"/>
                </a:lnTo>
                <a:cubicBezTo>
                  <a:pt x="3408" y="2230"/>
                  <a:pt x="3338" y="2170"/>
                  <a:pt x="3329" y="2100"/>
                </a:cubicBezTo>
                <a:lnTo>
                  <a:pt x="3249" y="1477"/>
                </a:lnTo>
                <a:cubicBezTo>
                  <a:pt x="3239" y="1398"/>
                  <a:pt x="3289" y="1338"/>
                  <a:pt x="3368" y="1338"/>
                </a:cubicBezTo>
                <a:lnTo>
                  <a:pt x="3329" y="863"/>
                </a:lnTo>
                <a:cubicBezTo>
                  <a:pt x="3309" y="694"/>
                  <a:pt x="3180" y="575"/>
                  <a:pt x="3012" y="575"/>
                </a:cubicBezTo>
                <a:lnTo>
                  <a:pt x="1288" y="565"/>
                </a:lnTo>
                <a:cubicBezTo>
                  <a:pt x="1129" y="565"/>
                  <a:pt x="991" y="684"/>
                  <a:pt x="971" y="843"/>
                </a:cubicBezTo>
                <a:lnTo>
                  <a:pt x="921" y="1328"/>
                </a:lnTo>
                <a:cubicBezTo>
                  <a:pt x="980" y="1338"/>
                  <a:pt x="1030" y="1398"/>
                  <a:pt x="1020" y="1466"/>
                </a:cubicBezTo>
                <a:lnTo>
                  <a:pt x="931" y="2091"/>
                </a:lnTo>
                <a:cubicBezTo>
                  <a:pt x="921" y="2160"/>
                  <a:pt x="852" y="2219"/>
                  <a:pt x="782" y="2219"/>
                </a:cubicBezTo>
                <a:lnTo>
                  <a:pt x="119" y="2219"/>
                </a:lnTo>
                <a:cubicBezTo>
                  <a:pt x="49" y="2219"/>
                  <a:pt x="0" y="2160"/>
                  <a:pt x="10" y="2081"/>
                </a:cubicBezTo>
                <a:lnTo>
                  <a:pt x="89" y="1466"/>
                </a:lnTo>
                <a:cubicBezTo>
                  <a:pt x="99" y="1387"/>
                  <a:pt x="168" y="1328"/>
                  <a:pt x="247" y="1328"/>
                </a:cubicBezTo>
                <a:lnTo>
                  <a:pt x="247" y="1328"/>
                </a:lnTo>
                <a:lnTo>
                  <a:pt x="366" y="278"/>
                </a:lnTo>
                <a:cubicBezTo>
                  <a:pt x="386" y="119"/>
                  <a:pt x="525" y="0"/>
                  <a:pt x="68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1"/>
          <p:cNvSpPr/>
          <p:nvPr/>
        </p:nvSpPr>
        <p:spPr>
          <a:xfrm>
            <a:off x="5762230" y="3662514"/>
            <a:ext cx="1402198" cy="944608"/>
          </a:xfrm>
          <a:custGeom>
            <a:avLst/>
            <a:gdLst/>
            <a:ahLst/>
            <a:cxnLst/>
            <a:rect l="l" t="t" r="r" b="b"/>
            <a:pathLst>
              <a:path w="10986" h="7401" extrusionOk="0">
                <a:moveTo>
                  <a:pt x="565" y="1"/>
                </a:moveTo>
                <a:lnTo>
                  <a:pt x="10451" y="40"/>
                </a:lnTo>
                <a:cubicBezTo>
                  <a:pt x="10748" y="40"/>
                  <a:pt x="10986" y="278"/>
                  <a:pt x="10986" y="575"/>
                </a:cubicBezTo>
                <a:lnTo>
                  <a:pt x="10966" y="6865"/>
                </a:lnTo>
                <a:cubicBezTo>
                  <a:pt x="10966" y="7153"/>
                  <a:pt x="10719" y="7400"/>
                  <a:pt x="10422" y="7400"/>
                </a:cubicBezTo>
                <a:lnTo>
                  <a:pt x="535" y="7361"/>
                </a:lnTo>
                <a:cubicBezTo>
                  <a:pt x="238" y="7361"/>
                  <a:pt x="1" y="7113"/>
                  <a:pt x="1" y="6816"/>
                </a:cubicBezTo>
                <a:lnTo>
                  <a:pt x="30" y="536"/>
                </a:lnTo>
                <a:cubicBezTo>
                  <a:pt x="30" y="239"/>
                  <a:pt x="268" y="1"/>
                  <a:pt x="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1"/>
          <p:cNvSpPr/>
          <p:nvPr/>
        </p:nvSpPr>
        <p:spPr>
          <a:xfrm>
            <a:off x="5763507" y="3662514"/>
            <a:ext cx="997723" cy="672751"/>
          </a:xfrm>
          <a:custGeom>
            <a:avLst/>
            <a:gdLst/>
            <a:ahLst/>
            <a:cxnLst/>
            <a:rect l="l" t="t" r="r" b="b"/>
            <a:pathLst>
              <a:path w="7817" h="5271" extrusionOk="0">
                <a:moveTo>
                  <a:pt x="0" y="4934"/>
                </a:moveTo>
                <a:lnTo>
                  <a:pt x="20" y="536"/>
                </a:lnTo>
                <a:cubicBezTo>
                  <a:pt x="20" y="248"/>
                  <a:pt x="248" y="10"/>
                  <a:pt x="525" y="1"/>
                </a:cubicBezTo>
                <a:lnTo>
                  <a:pt x="7430" y="30"/>
                </a:lnTo>
                <a:cubicBezTo>
                  <a:pt x="7647" y="30"/>
                  <a:pt x="7816" y="199"/>
                  <a:pt x="7816" y="407"/>
                </a:cubicBezTo>
                <a:lnTo>
                  <a:pt x="7796" y="4884"/>
                </a:lnTo>
                <a:cubicBezTo>
                  <a:pt x="7796" y="5092"/>
                  <a:pt x="7628" y="5271"/>
                  <a:pt x="7410" y="5271"/>
                </a:cubicBezTo>
                <a:lnTo>
                  <a:pt x="367" y="5241"/>
                </a:lnTo>
                <a:cubicBezTo>
                  <a:pt x="189" y="5241"/>
                  <a:pt x="30" y="5102"/>
                  <a:pt x="0" y="49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1"/>
          <p:cNvSpPr/>
          <p:nvPr/>
        </p:nvSpPr>
        <p:spPr>
          <a:xfrm>
            <a:off x="6217377" y="3888807"/>
            <a:ext cx="491905" cy="492023"/>
          </a:xfrm>
          <a:custGeom>
            <a:avLst/>
            <a:gdLst/>
            <a:ahLst/>
            <a:cxnLst/>
            <a:rect l="l" t="t" r="r" b="b"/>
            <a:pathLst>
              <a:path w="3854" h="3855" extrusionOk="0">
                <a:moveTo>
                  <a:pt x="3854" y="1427"/>
                </a:moveTo>
                <a:lnTo>
                  <a:pt x="3854" y="2437"/>
                </a:lnTo>
                <a:cubicBezTo>
                  <a:pt x="3854" y="2517"/>
                  <a:pt x="3785" y="2586"/>
                  <a:pt x="3695" y="2586"/>
                </a:cubicBezTo>
                <a:lnTo>
                  <a:pt x="2586" y="2586"/>
                </a:lnTo>
                <a:lnTo>
                  <a:pt x="2576" y="3696"/>
                </a:lnTo>
                <a:cubicBezTo>
                  <a:pt x="2576" y="3785"/>
                  <a:pt x="2507" y="3854"/>
                  <a:pt x="2427" y="3854"/>
                </a:cubicBezTo>
                <a:lnTo>
                  <a:pt x="1417" y="3844"/>
                </a:lnTo>
                <a:cubicBezTo>
                  <a:pt x="1328" y="3844"/>
                  <a:pt x="1258" y="3775"/>
                  <a:pt x="1258" y="3696"/>
                </a:cubicBezTo>
                <a:lnTo>
                  <a:pt x="1269" y="2576"/>
                </a:lnTo>
                <a:lnTo>
                  <a:pt x="159" y="2576"/>
                </a:lnTo>
                <a:cubicBezTo>
                  <a:pt x="70" y="2576"/>
                  <a:pt x="1" y="2507"/>
                  <a:pt x="1" y="2418"/>
                </a:cubicBezTo>
                <a:lnTo>
                  <a:pt x="10" y="1418"/>
                </a:lnTo>
                <a:cubicBezTo>
                  <a:pt x="10" y="1328"/>
                  <a:pt x="80" y="1259"/>
                  <a:pt x="159" y="1259"/>
                </a:cubicBezTo>
                <a:lnTo>
                  <a:pt x="1269" y="1269"/>
                </a:lnTo>
                <a:lnTo>
                  <a:pt x="1278" y="150"/>
                </a:lnTo>
                <a:cubicBezTo>
                  <a:pt x="1278" y="70"/>
                  <a:pt x="1348" y="1"/>
                  <a:pt x="1437" y="1"/>
                </a:cubicBezTo>
                <a:lnTo>
                  <a:pt x="2438" y="1"/>
                </a:lnTo>
                <a:cubicBezTo>
                  <a:pt x="2526" y="1"/>
                  <a:pt x="2596" y="70"/>
                  <a:pt x="2596" y="159"/>
                </a:cubicBezTo>
                <a:lnTo>
                  <a:pt x="2586" y="1269"/>
                </a:lnTo>
                <a:lnTo>
                  <a:pt x="3695" y="1279"/>
                </a:lnTo>
                <a:cubicBezTo>
                  <a:pt x="3785" y="1279"/>
                  <a:pt x="3854" y="1348"/>
                  <a:pt x="3854" y="1427"/>
                </a:cubicBezTo>
                <a:close/>
              </a:path>
            </a:pathLst>
          </a:custGeom>
          <a:solidFill>
            <a:srgbClr val="3B49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1"/>
          <p:cNvSpPr/>
          <p:nvPr/>
        </p:nvSpPr>
        <p:spPr>
          <a:xfrm>
            <a:off x="7453905" y="2825500"/>
            <a:ext cx="1351655" cy="1433951"/>
          </a:xfrm>
          <a:custGeom>
            <a:avLst/>
            <a:gdLst/>
            <a:ahLst/>
            <a:cxnLst/>
            <a:rect l="l" t="t" r="r" b="b"/>
            <a:pathLst>
              <a:path w="10590" h="11235" extrusionOk="0">
                <a:moveTo>
                  <a:pt x="1328" y="3111"/>
                </a:moveTo>
                <a:lnTo>
                  <a:pt x="2625" y="1"/>
                </a:lnTo>
                <a:lnTo>
                  <a:pt x="9520" y="7193"/>
                </a:lnTo>
                <a:cubicBezTo>
                  <a:pt x="9520" y="7193"/>
                  <a:pt x="10590" y="7757"/>
                  <a:pt x="9094" y="8936"/>
                </a:cubicBezTo>
                <a:cubicBezTo>
                  <a:pt x="7598" y="10115"/>
                  <a:pt x="655" y="11234"/>
                  <a:pt x="655" y="11234"/>
                </a:cubicBezTo>
                <a:lnTo>
                  <a:pt x="1" y="9183"/>
                </a:lnTo>
                <a:lnTo>
                  <a:pt x="4617" y="696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1"/>
          <p:cNvSpPr/>
          <p:nvPr/>
        </p:nvSpPr>
        <p:spPr>
          <a:xfrm>
            <a:off x="7039219" y="3997549"/>
            <a:ext cx="498287" cy="464199"/>
          </a:xfrm>
          <a:custGeom>
            <a:avLst/>
            <a:gdLst/>
            <a:ahLst/>
            <a:cxnLst/>
            <a:rect l="l" t="t" r="r" b="b"/>
            <a:pathLst>
              <a:path w="3904" h="3637" extrusionOk="0">
                <a:moveTo>
                  <a:pt x="3250" y="0"/>
                </a:moveTo>
                <a:lnTo>
                  <a:pt x="1" y="218"/>
                </a:lnTo>
                <a:lnTo>
                  <a:pt x="1258" y="3636"/>
                </a:lnTo>
                <a:lnTo>
                  <a:pt x="3904" y="2051"/>
                </a:lnTo>
                <a:close/>
              </a:path>
            </a:pathLst>
          </a:custGeom>
          <a:solidFill>
            <a:srgbClr val="FFB26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1"/>
          <p:cNvSpPr/>
          <p:nvPr/>
        </p:nvSpPr>
        <p:spPr>
          <a:xfrm>
            <a:off x="6781268" y="4025373"/>
            <a:ext cx="418643" cy="436376"/>
          </a:xfrm>
          <a:custGeom>
            <a:avLst/>
            <a:gdLst/>
            <a:ahLst/>
            <a:cxnLst/>
            <a:rect l="l" t="t" r="r" b="b"/>
            <a:pathLst>
              <a:path w="3280" h="3419" extrusionOk="0">
                <a:moveTo>
                  <a:pt x="2022" y="0"/>
                </a:moveTo>
                <a:lnTo>
                  <a:pt x="1" y="793"/>
                </a:lnTo>
                <a:cubicBezTo>
                  <a:pt x="1" y="793"/>
                  <a:pt x="219" y="1398"/>
                  <a:pt x="338" y="1417"/>
                </a:cubicBezTo>
                <a:cubicBezTo>
                  <a:pt x="466" y="1437"/>
                  <a:pt x="1110" y="1437"/>
                  <a:pt x="1110" y="1437"/>
                </a:cubicBezTo>
                <a:lnTo>
                  <a:pt x="1912" y="3151"/>
                </a:lnTo>
                <a:lnTo>
                  <a:pt x="3279" y="341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1"/>
          <p:cNvSpPr/>
          <p:nvPr/>
        </p:nvSpPr>
        <p:spPr>
          <a:xfrm>
            <a:off x="5661143" y="4062132"/>
            <a:ext cx="342700" cy="413402"/>
          </a:xfrm>
          <a:custGeom>
            <a:avLst/>
            <a:gdLst/>
            <a:ahLst/>
            <a:cxnLst/>
            <a:rect l="l" t="t" r="r" b="b"/>
            <a:pathLst>
              <a:path w="2685" h="3239" extrusionOk="0">
                <a:moveTo>
                  <a:pt x="436" y="0"/>
                </a:moveTo>
                <a:lnTo>
                  <a:pt x="2684" y="793"/>
                </a:lnTo>
                <a:cubicBezTo>
                  <a:pt x="2684" y="793"/>
                  <a:pt x="2536" y="1367"/>
                  <a:pt x="2338" y="1427"/>
                </a:cubicBezTo>
                <a:cubicBezTo>
                  <a:pt x="2140" y="1476"/>
                  <a:pt x="1872" y="1515"/>
                  <a:pt x="1872" y="1515"/>
                </a:cubicBezTo>
                <a:lnTo>
                  <a:pt x="1278" y="2972"/>
                </a:lnTo>
                <a:cubicBezTo>
                  <a:pt x="1209" y="3150"/>
                  <a:pt x="1000" y="3239"/>
                  <a:pt x="822" y="3170"/>
                </a:cubicBezTo>
                <a:lnTo>
                  <a:pt x="20" y="2863"/>
                </a:lnTo>
                <a:cubicBezTo>
                  <a:pt x="20" y="2863"/>
                  <a:pt x="0" y="1347"/>
                  <a:pt x="4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1"/>
          <p:cNvSpPr txBox="1">
            <a:spLocks noGrp="1"/>
          </p:cNvSpPr>
          <p:nvPr>
            <p:ph type="title"/>
          </p:nvPr>
        </p:nvSpPr>
        <p:spPr>
          <a:xfrm>
            <a:off x="828870" y="2010420"/>
            <a:ext cx="3713400" cy="282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vi-VN" sz="4400" cap="all" dirty="0">
                <a:solidFill>
                  <a:schemeClr val="bg2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  <a:t>BÌNH </a:t>
            </a:r>
            <a:r>
              <a:rPr lang="en-US" sz="4400" cap="all" dirty="0">
                <a:solidFill>
                  <a:schemeClr val="bg2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  <a:t/>
            </a:r>
            <a:br>
              <a:rPr lang="en-US" sz="4400" cap="all" dirty="0">
                <a:solidFill>
                  <a:schemeClr val="bg2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</a:br>
            <a:r>
              <a:rPr lang="vi-VN" sz="4400" cap="all" dirty="0">
                <a:solidFill>
                  <a:schemeClr val="bg2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  <a:t>KẾ HOẠCH CHĂM SÓC </a:t>
            </a:r>
            <a:r>
              <a:rPr lang="en-US" sz="4400" cap="all" dirty="0" smtClean="0">
                <a:solidFill>
                  <a:schemeClr val="bg1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  <a:t/>
            </a:r>
            <a:br>
              <a:rPr lang="en-US" sz="4400" cap="all" dirty="0" smtClean="0">
                <a:solidFill>
                  <a:schemeClr val="bg1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</a:br>
            <a:r>
              <a:rPr lang="en-US" sz="4400" cap="all" dirty="0">
                <a:solidFill>
                  <a:schemeClr val="bg1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  <a:t/>
            </a:r>
            <a:br>
              <a:rPr lang="en-US" sz="4400" cap="all" dirty="0">
                <a:solidFill>
                  <a:schemeClr val="bg1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</a:br>
            <a:r>
              <a:rPr lang="en-US" sz="1800" dirty="0" smtClean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  <a:cs typeface="Times New Roman" panose="02020603050405020304" pitchFamily="18" charset="0"/>
              </a:rPr>
              <a:t>T</a:t>
            </a:r>
            <a:r>
              <a:rPr lang="vi-VN" sz="1800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  <a:cs typeface="Times New Roman" panose="02020603050405020304" pitchFamily="18" charset="0"/>
              </a:rPr>
              <a:t>háng </a:t>
            </a:r>
            <a:r>
              <a:rPr lang="en-US" sz="1800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  <a:cs typeface="Times New Roman" panose="02020603050405020304" pitchFamily="18" charset="0"/>
              </a:rPr>
              <a:t>12/2020</a:t>
            </a:r>
            <a:r>
              <a:rPr lang="en-US" sz="4400" cap="all" dirty="0">
                <a:solidFill>
                  <a:schemeClr val="bg1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  <a:t/>
            </a:r>
            <a:br>
              <a:rPr lang="en-US" sz="4400" cap="all" dirty="0">
                <a:solidFill>
                  <a:schemeClr val="bg1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</a:br>
            <a:r>
              <a:rPr lang="en-US" sz="4400" cap="all" dirty="0" smtClean="0">
                <a:solidFill>
                  <a:schemeClr val="bg1">
                    <a:lumMod val="90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cs typeface="Times New Roman" panose="02020603050405020304" pitchFamily="18" charset="0"/>
              </a:rPr>
              <a:t> 	</a:t>
            </a:r>
            <a:endParaRPr sz="4400" dirty="0">
              <a:solidFill>
                <a:schemeClr val="bg1">
                  <a:lumMod val="90000"/>
                </a:schemeClr>
              </a:solidFill>
            </a:endParaRPr>
          </a:p>
        </p:txBody>
      </p:sp>
      <p:grpSp>
        <p:nvGrpSpPr>
          <p:cNvPr id="330" name="Google Shape;330;p31"/>
          <p:cNvGrpSpPr/>
          <p:nvPr/>
        </p:nvGrpSpPr>
        <p:grpSpPr>
          <a:xfrm>
            <a:off x="4820259" y="3164643"/>
            <a:ext cx="274250" cy="274141"/>
            <a:chOff x="593622" y="3300393"/>
            <a:chExt cx="274250" cy="274141"/>
          </a:xfrm>
        </p:grpSpPr>
        <p:sp>
          <p:nvSpPr>
            <p:cNvPr id="331" name="Google Shape;331;p31"/>
            <p:cNvSpPr/>
            <p:nvPr/>
          </p:nvSpPr>
          <p:spPr>
            <a:xfrm>
              <a:off x="593622" y="3300393"/>
              <a:ext cx="274250" cy="274141"/>
            </a:xfrm>
            <a:custGeom>
              <a:avLst/>
              <a:gdLst/>
              <a:ahLst/>
              <a:cxnLst/>
              <a:rect l="l" t="t" r="r" b="b"/>
              <a:pathLst>
                <a:path w="78357" h="78326" extrusionOk="0">
                  <a:moveTo>
                    <a:pt x="39163" y="0"/>
                  </a:moveTo>
                  <a:cubicBezTo>
                    <a:pt x="17593" y="0"/>
                    <a:pt x="1" y="17562"/>
                    <a:pt x="1" y="39163"/>
                  </a:cubicBezTo>
                  <a:cubicBezTo>
                    <a:pt x="1" y="47791"/>
                    <a:pt x="2816" y="55776"/>
                    <a:pt x="7558" y="62262"/>
                  </a:cubicBezTo>
                  <a:cubicBezTo>
                    <a:pt x="9944" y="65506"/>
                    <a:pt x="12820" y="68382"/>
                    <a:pt x="16094" y="70768"/>
                  </a:cubicBezTo>
                  <a:cubicBezTo>
                    <a:pt x="22550" y="75541"/>
                    <a:pt x="30535" y="78325"/>
                    <a:pt x="39163" y="78325"/>
                  </a:cubicBezTo>
                  <a:cubicBezTo>
                    <a:pt x="60764" y="78325"/>
                    <a:pt x="78356" y="60763"/>
                    <a:pt x="78356" y="39163"/>
                  </a:cubicBezTo>
                  <a:cubicBezTo>
                    <a:pt x="78356" y="30535"/>
                    <a:pt x="75541" y="22549"/>
                    <a:pt x="70799" y="16063"/>
                  </a:cubicBezTo>
                  <a:cubicBezTo>
                    <a:pt x="68413" y="12820"/>
                    <a:pt x="65537" y="9944"/>
                    <a:pt x="62263" y="7557"/>
                  </a:cubicBezTo>
                  <a:cubicBezTo>
                    <a:pt x="55807" y="2815"/>
                    <a:pt x="47822" y="0"/>
                    <a:pt x="39163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620071" y="3326842"/>
              <a:ext cx="221351" cy="221239"/>
            </a:xfrm>
            <a:custGeom>
              <a:avLst/>
              <a:gdLst/>
              <a:ahLst/>
              <a:cxnLst/>
              <a:rect l="l" t="t" r="r" b="b"/>
              <a:pathLst>
                <a:path w="63243" h="63211" extrusionOk="0">
                  <a:moveTo>
                    <a:pt x="54706" y="0"/>
                  </a:moveTo>
                  <a:lnTo>
                    <a:pt x="1" y="54705"/>
                  </a:lnTo>
                  <a:cubicBezTo>
                    <a:pt x="2387" y="57949"/>
                    <a:pt x="5263" y="60825"/>
                    <a:pt x="8537" y="63211"/>
                  </a:cubicBezTo>
                  <a:lnTo>
                    <a:pt x="63242" y="8506"/>
                  </a:lnTo>
                  <a:cubicBezTo>
                    <a:pt x="60856" y="5263"/>
                    <a:pt x="57980" y="2387"/>
                    <a:pt x="54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593622" y="3337871"/>
              <a:ext cx="236768" cy="236663"/>
            </a:xfrm>
            <a:custGeom>
              <a:avLst/>
              <a:gdLst/>
              <a:ahLst/>
              <a:cxnLst/>
              <a:rect l="l" t="t" r="r" b="b"/>
              <a:pathLst>
                <a:path w="67648" h="67618" extrusionOk="0">
                  <a:moveTo>
                    <a:pt x="12300" y="1"/>
                  </a:moveTo>
                  <a:cubicBezTo>
                    <a:pt x="4743" y="7160"/>
                    <a:pt x="1" y="17257"/>
                    <a:pt x="1" y="28455"/>
                  </a:cubicBezTo>
                  <a:cubicBezTo>
                    <a:pt x="1" y="37083"/>
                    <a:pt x="2816" y="45068"/>
                    <a:pt x="7558" y="51554"/>
                  </a:cubicBezTo>
                  <a:cubicBezTo>
                    <a:pt x="9944" y="54798"/>
                    <a:pt x="12820" y="57674"/>
                    <a:pt x="16094" y="60060"/>
                  </a:cubicBezTo>
                  <a:cubicBezTo>
                    <a:pt x="22550" y="64833"/>
                    <a:pt x="30535" y="67617"/>
                    <a:pt x="39163" y="67617"/>
                  </a:cubicBezTo>
                  <a:cubicBezTo>
                    <a:pt x="50361" y="67617"/>
                    <a:pt x="60488" y="62905"/>
                    <a:pt x="67648" y="55348"/>
                  </a:cubicBezTo>
                  <a:lnTo>
                    <a:pt x="123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620071" y="3419792"/>
              <a:ext cx="128401" cy="128289"/>
            </a:xfrm>
            <a:custGeom>
              <a:avLst/>
              <a:gdLst/>
              <a:ahLst/>
              <a:cxnLst/>
              <a:rect l="l" t="t" r="r" b="b"/>
              <a:pathLst>
                <a:path w="36686" h="36654" extrusionOk="0">
                  <a:moveTo>
                    <a:pt x="28149" y="0"/>
                  </a:moveTo>
                  <a:lnTo>
                    <a:pt x="1" y="28148"/>
                  </a:lnTo>
                  <a:cubicBezTo>
                    <a:pt x="2387" y="31392"/>
                    <a:pt x="5263" y="34268"/>
                    <a:pt x="8537" y="36654"/>
                  </a:cubicBezTo>
                  <a:lnTo>
                    <a:pt x="36685" y="8537"/>
                  </a:lnTo>
                  <a:lnTo>
                    <a:pt x="28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31"/>
          <p:cNvGrpSpPr/>
          <p:nvPr/>
        </p:nvGrpSpPr>
        <p:grpSpPr>
          <a:xfrm>
            <a:off x="5260234" y="835451"/>
            <a:ext cx="345352" cy="335073"/>
            <a:chOff x="272584" y="3138801"/>
            <a:chExt cx="345352" cy="335073"/>
          </a:xfrm>
        </p:grpSpPr>
        <p:sp>
          <p:nvSpPr>
            <p:cNvPr id="336" name="Google Shape;336;p31"/>
            <p:cNvSpPr/>
            <p:nvPr/>
          </p:nvSpPr>
          <p:spPr>
            <a:xfrm>
              <a:off x="272584" y="3138801"/>
              <a:ext cx="345352" cy="335073"/>
            </a:xfrm>
            <a:custGeom>
              <a:avLst/>
              <a:gdLst/>
              <a:ahLst/>
              <a:cxnLst/>
              <a:rect l="l" t="t" r="r" b="b"/>
              <a:pathLst>
                <a:path w="98672" h="95735" extrusionOk="0">
                  <a:moveTo>
                    <a:pt x="65628" y="0"/>
                  </a:moveTo>
                  <a:cubicBezTo>
                    <a:pt x="57918" y="0"/>
                    <a:pt x="50208" y="2937"/>
                    <a:pt x="44333" y="8812"/>
                  </a:cubicBezTo>
                  <a:lnTo>
                    <a:pt x="30841" y="22304"/>
                  </a:lnTo>
                  <a:lnTo>
                    <a:pt x="8812" y="44303"/>
                  </a:lnTo>
                  <a:cubicBezTo>
                    <a:pt x="3121" y="49994"/>
                    <a:pt x="0" y="57581"/>
                    <a:pt x="0" y="65597"/>
                  </a:cubicBezTo>
                  <a:cubicBezTo>
                    <a:pt x="0" y="73644"/>
                    <a:pt x="3121" y="81232"/>
                    <a:pt x="8812" y="86923"/>
                  </a:cubicBezTo>
                  <a:cubicBezTo>
                    <a:pt x="14686" y="92797"/>
                    <a:pt x="22396" y="95734"/>
                    <a:pt x="30106" y="95734"/>
                  </a:cubicBezTo>
                  <a:cubicBezTo>
                    <a:pt x="37847" y="95734"/>
                    <a:pt x="45557" y="92797"/>
                    <a:pt x="51431" y="86923"/>
                  </a:cubicBezTo>
                  <a:lnTo>
                    <a:pt x="73430" y="64894"/>
                  </a:lnTo>
                  <a:lnTo>
                    <a:pt x="86922" y="51401"/>
                  </a:lnTo>
                  <a:cubicBezTo>
                    <a:pt x="98671" y="39652"/>
                    <a:pt x="98671" y="20560"/>
                    <a:pt x="86922" y="8812"/>
                  </a:cubicBezTo>
                  <a:cubicBezTo>
                    <a:pt x="81048" y="2937"/>
                    <a:pt x="73338" y="0"/>
                    <a:pt x="65628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350648" y="3216865"/>
              <a:ext cx="178941" cy="178941"/>
            </a:xfrm>
            <a:custGeom>
              <a:avLst/>
              <a:gdLst/>
              <a:ahLst/>
              <a:cxnLst/>
              <a:rect l="l" t="t" r="r" b="b"/>
              <a:pathLst>
                <a:path w="51126" h="51126" extrusionOk="0">
                  <a:moveTo>
                    <a:pt x="8537" y="0"/>
                  </a:moveTo>
                  <a:lnTo>
                    <a:pt x="0" y="8506"/>
                  </a:lnTo>
                  <a:lnTo>
                    <a:pt x="42620" y="51126"/>
                  </a:lnTo>
                  <a:lnTo>
                    <a:pt x="51126" y="42590"/>
                  </a:lnTo>
                  <a:lnTo>
                    <a:pt x="85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303423" y="3169640"/>
              <a:ext cx="314514" cy="304234"/>
            </a:xfrm>
            <a:custGeom>
              <a:avLst/>
              <a:gdLst/>
              <a:ahLst/>
              <a:cxnLst/>
              <a:rect l="l" t="t" r="r" b="b"/>
              <a:pathLst>
                <a:path w="89861" h="86924" extrusionOk="0">
                  <a:moveTo>
                    <a:pt x="78111" y="1"/>
                  </a:moveTo>
                  <a:lnTo>
                    <a:pt x="1" y="78112"/>
                  </a:lnTo>
                  <a:cubicBezTo>
                    <a:pt x="5875" y="83986"/>
                    <a:pt x="13585" y="86923"/>
                    <a:pt x="21295" y="86923"/>
                  </a:cubicBezTo>
                  <a:cubicBezTo>
                    <a:pt x="29036" y="86923"/>
                    <a:pt x="36746" y="83986"/>
                    <a:pt x="42620" y="78112"/>
                  </a:cubicBezTo>
                  <a:lnTo>
                    <a:pt x="64619" y="56083"/>
                  </a:lnTo>
                  <a:lnTo>
                    <a:pt x="78111" y="42590"/>
                  </a:lnTo>
                  <a:cubicBezTo>
                    <a:pt x="89860" y="30841"/>
                    <a:pt x="89860" y="11749"/>
                    <a:pt x="78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425177" y="3291398"/>
              <a:ext cx="104412" cy="104408"/>
            </a:xfrm>
            <a:custGeom>
              <a:avLst/>
              <a:gdLst/>
              <a:ahLst/>
              <a:cxnLst/>
              <a:rect l="l" t="t" r="r" b="b"/>
              <a:pathLst>
                <a:path w="29832" h="29831" extrusionOk="0">
                  <a:moveTo>
                    <a:pt x="8537" y="0"/>
                  </a:moveTo>
                  <a:lnTo>
                    <a:pt x="1" y="8506"/>
                  </a:lnTo>
                  <a:lnTo>
                    <a:pt x="21326" y="29831"/>
                  </a:lnTo>
                  <a:lnTo>
                    <a:pt x="29832" y="21295"/>
                  </a:lnTo>
                  <a:lnTo>
                    <a:pt x="85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31"/>
          <p:cNvGrpSpPr/>
          <p:nvPr/>
        </p:nvGrpSpPr>
        <p:grpSpPr>
          <a:xfrm>
            <a:off x="8152271" y="2092533"/>
            <a:ext cx="311836" cy="300258"/>
            <a:chOff x="430746" y="3569508"/>
            <a:chExt cx="311836" cy="300258"/>
          </a:xfrm>
        </p:grpSpPr>
        <p:sp>
          <p:nvSpPr>
            <p:cNvPr id="341" name="Google Shape;341;p31"/>
            <p:cNvSpPr/>
            <p:nvPr/>
          </p:nvSpPr>
          <p:spPr>
            <a:xfrm>
              <a:off x="430746" y="3569508"/>
              <a:ext cx="311836" cy="300258"/>
            </a:xfrm>
            <a:custGeom>
              <a:avLst/>
              <a:gdLst/>
              <a:ahLst/>
              <a:cxnLst/>
              <a:rect l="l" t="t" r="r" b="b"/>
              <a:pathLst>
                <a:path w="89096" h="85788" extrusionOk="0">
                  <a:moveTo>
                    <a:pt x="26413" y="0"/>
                  </a:moveTo>
                  <a:cubicBezTo>
                    <a:pt x="19175" y="0"/>
                    <a:pt x="12995" y="2311"/>
                    <a:pt x="8476" y="6851"/>
                  </a:cubicBezTo>
                  <a:cubicBezTo>
                    <a:pt x="1898" y="13398"/>
                    <a:pt x="1" y="23433"/>
                    <a:pt x="3030" y="35121"/>
                  </a:cubicBezTo>
                  <a:cubicBezTo>
                    <a:pt x="5814" y="45646"/>
                    <a:pt x="12423" y="56538"/>
                    <a:pt x="21663" y="65808"/>
                  </a:cubicBezTo>
                  <a:cubicBezTo>
                    <a:pt x="34635" y="78750"/>
                    <a:pt x="49902" y="85787"/>
                    <a:pt x="62600" y="85787"/>
                  </a:cubicBezTo>
                  <a:cubicBezTo>
                    <a:pt x="69728" y="85787"/>
                    <a:pt x="76000" y="83585"/>
                    <a:pt x="80620" y="78995"/>
                  </a:cubicBezTo>
                  <a:cubicBezTo>
                    <a:pt x="87168" y="72448"/>
                    <a:pt x="89095" y="62382"/>
                    <a:pt x="86036" y="50725"/>
                  </a:cubicBezTo>
                  <a:cubicBezTo>
                    <a:pt x="83282" y="40169"/>
                    <a:pt x="76674" y="29277"/>
                    <a:pt x="67434" y="20037"/>
                  </a:cubicBezTo>
                  <a:cubicBezTo>
                    <a:pt x="58194" y="10797"/>
                    <a:pt x="47271" y="4189"/>
                    <a:pt x="36746" y="1405"/>
                  </a:cubicBezTo>
                  <a:cubicBezTo>
                    <a:pt x="33125" y="466"/>
                    <a:pt x="29662" y="0"/>
                    <a:pt x="26413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539011" y="3674144"/>
              <a:ext cx="89740" cy="85645"/>
            </a:xfrm>
            <a:custGeom>
              <a:avLst/>
              <a:gdLst/>
              <a:ahLst/>
              <a:cxnLst/>
              <a:rect l="l" t="t" r="r" b="b"/>
              <a:pathLst>
                <a:path w="25640" h="24470" extrusionOk="0">
                  <a:moveTo>
                    <a:pt x="19042" y="1"/>
                  </a:moveTo>
                  <a:cubicBezTo>
                    <a:pt x="17501" y="1"/>
                    <a:pt x="15956" y="590"/>
                    <a:pt x="14778" y="1768"/>
                  </a:cubicBezTo>
                  <a:lnTo>
                    <a:pt x="2356" y="14190"/>
                  </a:lnTo>
                  <a:cubicBezTo>
                    <a:pt x="0" y="16545"/>
                    <a:pt x="0" y="20339"/>
                    <a:pt x="2356" y="22695"/>
                  </a:cubicBezTo>
                  <a:cubicBezTo>
                    <a:pt x="3549" y="23888"/>
                    <a:pt x="5079" y="24470"/>
                    <a:pt x="6609" y="24470"/>
                  </a:cubicBezTo>
                  <a:cubicBezTo>
                    <a:pt x="8169" y="24470"/>
                    <a:pt x="9699" y="23888"/>
                    <a:pt x="10892" y="22695"/>
                  </a:cubicBezTo>
                  <a:lnTo>
                    <a:pt x="23283" y="10304"/>
                  </a:lnTo>
                  <a:cubicBezTo>
                    <a:pt x="25639" y="7948"/>
                    <a:pt x="25639" y="4124"/>
                    <a:pt x="23283" y="1768"/>
                  </a:cubicBezTo>
                  <a:cubicBezTo>
                    <a:pt x="22121" y="590"/>
                    <a:pt x="20583" y="1"/>
                    <a:pt x="190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430746" y="3593374"/>
              <a:ext cx="282174" cy="276392"/>
            </a:xfrm>
            <a:custGeom>
              <a:avLst/>
              <a:gdLst/>
              <a:ahLst/>
              <a:cxnLst/>
              <a:rect l="l" t="t" r="r" b="b"/>
              <a:pathLst>
                <a:path w="80621" h="78969" extrusionOk="0">
                  <a:moveTo>
                    <a:pt x="8476" y="1"/>
                  </a:moveTo>
                  <a:cubicBezTo>
                    <a:pt x="8476" y="1"/>
                    <a:pt x="8476" y="1"/>
                    <a:pt x="8476" y="32"/>
                  </a:cubicBezTo>
                  <a:cubicBezTo>
                    <a:pt x="1898" y="6579"/>
                    <a:pt x="1" y="16614"/>
                    <a:pt x="3030" y="28302"/>
                  </a:cubicBezTo>
                  <a:cubicBezTo>
                    <a:pt x="5814" y="38827"/>
                    <a:pt x="12423" y="49719"/>
                    <a:pt x="21663" y="58989"/>
                  </a:cubicBezTo>
                  <a:cubicBezTo>
                    <a:pt x="34635" y="71931"/>
                    <a:pt x="49933" y="78968"/>
                    <a:pt x="62600" y="78968"/>
                  </a:cubicBezTo>
                  <a:cubicBezTo>
                    <a:pt x="69728" y="78968"/>
                    <a:pt x="76000" y="76766"/>
                    <a:pt x="80620" y="72176"/>
                  </a:cubicBezTo>
                  <a:cubicBezTo>
                    <a:pt x="80620" y="72176"/>
                    <a:pt x="80620" y="72176"/>
                    <a:pt x="80620" y="72146"/>
                  </a:cubicBezTo>
                  <a:lnTo>
                    <a:pt x="8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539011" y="3702067"/>
              <a:ext cx="59864" cy="57722"/>
            </a:xfrm>
            <a:custGeom>
              <a:avLst/>
              <a:gdLst/>
              <a:ahLst/>
              <a:cxnLst/>
              <a:rect l="l" t="t" r="r" b="b"/>
              <a:pathLst>
                <a:path w="17104" h="16492" extrusionOk="0">
                  <a:moveTo>
                    <a:pt x="8567" y="1"/>
                  </a:moveTo>
                  <a:lnTo>
                    <a:pt x="2356" y="6212"/>
                  </a:lnTo>
                  <a:cubicBezTo>
                    <a:pt x="0" y="8567"/>
                    <a:pt x="0" y="12361"/>
                    <a:pt x="2356" y="14717"/>
                  </a:cubicBezTo>
                  <a:cubicBezTo>
                    <a:pt x="3549" y="15910"/>
                    <a:pt x="5079" y="16492"/>
                    <a:pt x="6609" y="16492"/>
                  </a:cubicBezTo>
                  <a:cubicBezTo>
                    <a:pt x="8169" y="16492"/>
                    <a:pt x="9699" y="15910"/>
                    <a:pt x="10892" y="14717"/>
                  </a:cubicBezTo>
                  <a:lnTo>
                    <a:pt x="17103" y="8506"/>
                  </a:lnTo>
                  <a:lnTo>
                    <a:pt x="85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31"/>
          <p:cNvGrpSpPr/>
          <p:nvPr/>
        </p:nvGrpSpPr>
        <p:grpSpPr>
          <a:xfrm rot="5236307">
            <a:off x="845668" y="596136"/>
            <a:ext cx="311846" cy="300268"/>
            <a:chOff x="430746" y="3569508"/>
            <a:chExt cx="311836" cy="300258"/>
          </a:xfrm>
        </p:grpSpPr>
        <p:sp>
          <p:nvSpPr>
            <p:cNvPr id="346" name="Google Shape;346;p31"/>
            <p:cNvSpPr/>
            <p:nvPr/>
          </p:nvSpPr>
          <p:spPr>
            <a:xfrm>
              <a:off x="430746" y="3569508"/>
              <a:ext cx="311836" cy="300258"/>
            </a:xfrm>
            <a:custGeom>
              <a:avLst/>
              <a:gdLst/>
              <a:ahLst/>
              <a:cxnLst/>
              <a:rect l="l" t="t" r="r" b="b"/>
              <a:pathLst>
                <a:path w="89096" h="85788" extrusionOk="0">
                  <a:moveTo>
                    <a:pt x="26413" y="0"/>
                  </a:moveTo>
                  <a:cubicBezTo>
                    <a:pt x="19175" y="0"/>
                    <a:pt x="12995" y="2311"/>
                    <a:pt x="8476" y="6851"/>
                  </a:cubicBezTo>
                  <a:cubicBezTo>
                    <a:pt x="1898" y="13398"/>
                    <a:pt x="1" y="23433"/>
                    <a:pt x="3030" y="35121"/>
                  </a:cubicBezTo>
                  <a:cubicBezTo>
                    <a:pt x="5814" y="45646"/>
                    <a:pt x="12423" y="56538"/>
                    <a:pt x="21663" y="65808"/>
                  </a:cubicBezTo>
                  <a:cubicBezTo>
                    <a:pt x="34635" y="78750"/>
                    <a:pt x="49902" y="85787"/>
                    <a:pt x="62600" y="85787"/>
                  </a:cubicBezTo>
                  <a:cubicBezTo>
                    <a:pt x="69728" y="85787"/>
                    <a:pt x="76000" y="83585"/>
                    <a:pt x="80620" y="78995"/>
                  </a:cubicBezTo>
                  <a:cubicBezTo>
                    <a:pt x="87168" y="72448"/>
                    <a:pt x="89095" y="62382"/>
                    <a:pt x="86036" y="50725"/>
                  </a:cubicBezTo>
                  <a:cubicBezTo>
                    <a:pt x="83282" y="40169"/>
                    <a:pt x="76674" y="29277"/>
                    <a:pt x="67434" y="20037"/>
                  </a:cubicBezTo>
                  <a:cubicBezTo>
                    <a:pt x="58194" y="10797"/>
                    <a:pt x="47271" y="4189"/>
                    <a:pt x="36746" y="1405"/>
                  </a:cubicBezTo>
                  <a:cubicBezTo>
                    <a:pt x="33125" y="466"/>
                    <a:pt x="29662" y="0"/>
                    <a:pt x="26413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539011" y="3674144"/>
              <a:ext cx="89740" cy="85645"/>
            </a:xfrm>
            <a:custGeom>
              <a:avLst/>
              <a:gdLst/>
              <a:ahLst/>
              <a:cxnLst/>
              <a:rect l="l" t="t" r="r" b="b"/>
              <a:pathLst>
                <a:path w="25640" h="24470" extrusionOk="0">
                  <a:moveTo>
                    <a:pt x="19042" y="1"/>
                  </a:moveTo>
                  <a:cubicBezTo>
                    <a:pt x="17501" y="1"/>
                    <a:pt x="15956" y="590"/>
                    <a:pt x="14778" y="1768"/>
                  </a:cubicBezTo>
                  <a:lnTo>
                    <a:pt x="2356" y="14190"/>
                  </a:lnTo>
                  <a:cubicBezTo>
                    <a:pt x="0" y="16545"/>
                    <a:pt x="0" y="20339"/>
                    <a:pt x="2356" y="22695"/>
                  </a:cubicBezTo>
                  <a:cubicBezTo>
                    <a:pt x="3549" y="23888"/>
                    <a:pt x="5079" y="24470"/>
                    <a:pt x="6609" y="24470"/>
                  </a:cubicBezTo>
                  <a:cubicBezTo>
                    <a:pt x="8169" y="24470"/>
                    <a:pt x="9699" y="23888"/>
                    <a:pt x="10892" y="22695"/>
                  </a:cubicBezTo>
                  <a:lnTo>
                    <a:pt x="23283" y="10304"/>
                  </a:lnTo>
                  <a:cubicBezTo>
                    <a:pt x="25639" y="7948"/>
                    <a:pt x="25639" y="4124"/>
                    <a:pt x="23283" y="1768"/>
                  </a:cubicBezTo>
                  <a:cubicBezTo>
                    <a:pt x="22121" y="590"/>
                    <a:pt x="20583" y="1"/>
                    <a:pt x="190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430746" y="3593374"/>
              <a:ext cx="282174" cy="276392"/>
            </a:xfrm>
            <a:custGeom>
              <a:avLst/>
              <a:gdLst/>
              <a:ahLst/>
              <a:cxnLst/>
              <a:rect l="l" t="t" r="r" b="b"/>
              <a:pathLst>
                <a:path w="80621" h="78969" extrusionOk="0">
                  <a:moveTo>
                    <a:pt x="8476" y="1"/>
                  </a:moveTo>
                  <a:cubicBezTo>
                    <a:pt x="8476" y="1"/>
                    <a:pt x="8476" y="1"/>
                    <a:pt x="8476" y="32"/>
                  </a:cubicBezTo>
                  <a:cubicBezTo>
                    <a:pt x="1898" y="6579"/>
                    <a:pt x="1" y="16614"/>
                    <a:pt x="3030" y="28302"/>
                  </a:cubicBezTo>
                  <a:cubicBezTo>
                    <a:pt x="5814" y="38827"/>
                    <a:pt x="12423" y="49719"/>
                    <a:pt x="21663" y="58989"/>
                  </a:cubicBezTo>
                  <a:cubicBezTo>
                    <a:pt x="34635" y="71931"/>
                    <a:pt x="49933" y="78968"/>
                    <a:pt x="62600" y="78968"/>
                  </a:cubicBezTo>
                  <a:cubicBezTo>
                    <a:pt x="69728" y="78968"/>
                    <a:pt x="76000" y="76766"/>
                    <a:pt x="80620" y="72176"/>
                  </a:cubicBezTo>
                  <a:cubicBezTo>
                    <a:pt x="80620" y="72176"/>
                    <a:pt x="80620" y="72176"/>
                    <a:pt x="80620" y="72146"/>
                  </a:cubicBezTo>
                  <a:lnTo>
                    <a:pt x="8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539011" y="3702067"/>
              <a:ext cx="59864" cy="57722"/>
            </a:xfrm>
            <a:custGeom>
              <a:avLst/>
              <a:gdLst/>
              <a:ahLst/>
              <a:cxnLst/>
              <a:rect l="l" t="t" r="r" b="b"/>
              <a:pathLst>
                <a:path w="17104" h="16492" extrusionOk="0">
                  <a:moveTo>
                    <a:pt x="8567" y="1"/>
                  </a:moveTo>
                  <a:lnTo>
                    <a:pt x="2356" y="6212"/>
                  </a:lnTo>
                  <a:cubicBezTo>
                    <a:pt x="0" y="8567"/>
                    <a:pt x="0" y="12361"/>
                    <a:pt x="2356" y="14717"/>
                  </a:cubicBezTo>
                  <a:cubicBezTo>
                    <a:pt x="3549" y="15910"/>
                    <a:pt x="5079" y="16492"/>
                    <a:pt x="6609" y="16492"/>
                  </a:cubicBezTo>
                  <a:cubicBezTo>
                    <a:pt x="8169" y="16492"/>
                    <a:pt x="9699" y="15910"/>
                    <a:pt x="10892" y="14717"/>
                  </a:cubicBezTo>
                  <a:lnTo>
                    <a:pt x="17103" y="8506"/>
                  </a:lnTo>
                  <a:lnTo>
                    <a:pt x="85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326178" y="-57765"/>
            <a:ext cx="5868111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050" b="1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chemeClr val="bg1"/>
                </a:solidFill>
                <a:cs typeface="Times New Roman" panose="02020603050405020304" pitchFamily="18" charset="0"/>
              </a:rPr>
              <a:t>K</a:t>
            </a:r>
            <a:r>
              <a:rPr lang="vi-VN" sz="2400" b="1" dirty="0">
                <a:solidFill>
                  <a:schemeClr val="bg1"/>
                </a:solidFill>
                <a:cs typeface="Times New Roman" panose="02020603050405020304" pitchFamily="18" charset="0"/>
              </a:rPr>
              <a:t>HOA</a:t>
            </a:r>
            <a:r>
              <a:rPr lang="en-US" sz="2400" b="1" dirty="0">
                <a:solidFill>
                  <a:schemeClr val="bg1"/>
                </a:solidFill>
                <a:cs typeface="Times New Roman" panose="02020603050405020304" pitchFamily="18" charset="0"/>
              </a:rPr>
              <a:t>: HẬU MÔN- TRỰC TRÀNG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p33"/>
          <p:cNvGrpSpPr/>
          <p:nvPr/>
        </p:nvGrpSpPr>
        <p:grpSpPr>
          <a:xfrm>
            <a:off x="396785" y="250864"/>
            <a:ext cx="274250" cy="274141"/>
            <a:chOff x="593622" y="3300393"/>
            <a:chExt cx="274250" cy="274141"/>
          </a:xfrm>
        </p:grpSpPr>
        <p:sp>
          <p:nvSpPr>
            <p:cNvPr id="374" name="Google Shape;374;p33"/>
            <p:cNvSpPr/>
            <p:nvPr/>
          </p:nvSpPr>
          <p:spPr>
            <a:xfrm>
              <a:off x="593622" y="3300393"/>
              <a:ext cx="274250" cy="274141"/>
            </a:xfrm>
            <a:custGeom>
              <a:avLst/>
              <a:gdLst/>
              <a:ahLst/>
              <a:cxnLst/>
              <a:rect l="l" t="t" r="r" b="b"/>
              <a:pathLst>
                <a:path w="78357" h="78326" extrusionOk="0">
                  <a:moveTo>
                    <a:pt x="39163" y="0"/>
                  </a:moveTo>
                  <a:cubicBezTo>
                    <a:pt x="17593" y="0"/>
                    <a:pt x="1" y="17562"/>
                    <a:pt x="1" y="39163"/>
                  </a:cubicBezTo>
                  <a:cubicBezTo>
                    <a:pt x="1" y="47791"/>
                    <a:pt x="2816" y="55776"/>
                    <a:pt x="7558" y="62262"/>
                  </a:cubicBezTo>
                  <a:cubicBezTo>
                    <a:pt x="9944" y="65506"/>
                    <a:pt x="12820" y="68382"/>
                    <a:pt x="16094" y="70768"/>
                  </a:cubicBezTo>
                  <a:cubicBezTo>
                    <a:pt x="22550" y="75541"/>
                    <a:pt x="30535" y="78325"/>
                    <a:pt x="39163" y="78325"/>
                  </a:cubicBezTo>
                  <a:cubicBezTo>
                    <a:pt x="60764" y="78325"/>
                    <a:pt x="78356" y="60763"/>
                    <a:pt x="78356" y="39163"/>
                  </a:cubicBezTo>
                  <a:cubicBezTo>
                    <a:pt x="78356" y="30535"/>
                    <a:pt x="75541" y="22549"/>
                    <a:pt x="70799" y="16063"/>
                  </a:cubicBezTo>
                  <a:cubicBezTo>
                    <a:pt x="68413" y="12820"/>
                    <a:pt x="65537" y="9944"/>
                    <a:pt x="62263" y="7557"/>
                  </a:cubicBezTo>
                  <a:cubicBezTo>
                    <a:pt x="55807" y="2815"/>
                    <a:pt x="47822" y="0"/>
                    <a:pt x="39163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620071" y="3326842"/>
              <a:ext cx="221351" cy="221239"/>
            </a:xfrm>
            <a:custGeom>
              <a:avLst/>
              <a:gdLst/>
              <a:ahLst/>
              <a:cxnLst/>
              <a:rect l="l" t="t" r="r" b="b"/>
              <a:pathLst>
                <a:path w="63243" h="63211" extrusionOk="0">
                  <a:moveTo>
                    <a:pt x="54706" y="0"/>
                  </a:moveTo>
                  <a:lnTo>
                    <a:pt x="1" y="54705"/>
                  </a:lnTo>
                  <a:cubicBezTo>
                    <a:pt x="2387" y="57949"/>
                    <a:pt x="5263" y="60825"/>
                    <a:pt x="8537" y="63211"/>
                  </a:cubicBezTo>
                  <a:lnTo>
                    <a:pt x="63242" y="8506"/>
                  </a:lnTo>
                  <a:cubicBezTo>
                    <a:pt x="60856" y="5263"/>
                    <a:pt x="57980" y="2387"/>
                    <a:pt x="54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593622" y="3337871"/>
              <a:ext cx="236768" cy="236663"/>
            </a:xfrm>
            <a:custGeom>
              <a:avLst/>
              <a:gdLst/>
              <a:ahLst/>
              <a:cxnLst/>
              <a:rect l="l" t="t" r="r" b="b"/>
              <a:pathLst>
                <a:path w="67648" h="67618" extrusionOk="0">
                  <a:moveTo>
                    <a:pt x="12300" y="1"/>
                  </a:moveTo>
                  <a:cubicBezTo>
                    <a:pt x="4743" y="7160"/>
                    <a:pt x="1" y="17257"/>
                    <a:pt x="1" y="28455"/>
                  </a:cubicBezTo>
                  <a:cubicBezTo>
                    <a:pt x="1" y="37083"/>
                    <a:pt x="2816" y="45068"/>
                    <a:pt x="7558" y="51554"/>
                  </a:cubicBezTo>
                  <a:cubicBezTo>
                    <a:pt x="9944" y="54798"/>
                    <a:pt x="12820" y="57674"/>
                    <a:pt x="16094" y="60060"/>
                  </a:cubicBezTo>
                  <a:cubicBezTo>
                    <a:pt x="22550" y="64833"/>
                    <a:pt x="30535" y="67617"/>
                    <a:pt x="39163" y="67617"/>
                  </a:cubicBezTo>
                  <a:cubicBezTo>
                    <a:pt x="50361" y="67617"/>
                    <a:pt x="60488" y="62905"/>
                    <a:pt x="67648" y="55348"/>
                  </a:cubicBezTo>
                  <a:lnTo>
                    <a:pt x="123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620071" y="3419792"/>
              <a:ext cx="128401" cy="128289"/>
            </a:xfrm>
            <a:custGeom>
              <a:avLst/>
              <a:gdLst/>
              <a:ahLst/>
              <a:cxnLst/>
              <a:rect l="l" t="t" r="r" b="b"/>
              <a:pathLst>
                <a:path w="36686" h="36654" extrusionOk="0">
                  <a:moveTo>
                    <a:pt x="28149" y="0"/>
                  </a:moveTo>
                  <a:lnTo>
                    <a:pt x="1" y="28148"/>
                  </a:lnTo>
                  <a:cubicBezTo>
                    <a:pt x="2387" y="31392"/>
                    <a:pt x="5263" y="34268"/>
                    <a:pt x="8537" y="36654"/>
                  </a:cubicBezTo>
                  <a:lnTo>
                    <a:pt x="36685" y="8537"/>
                  </a:lnTo>
                  <a:lnTo>
                    <a:pt x="28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33"/>
          <p:cNvGrpSpPr/>
          <p:nvPr/>
        </p:nvGrpSpPr>
        <p:grpSpPr>
          <a:xfrm>
            <a:off x="8342133" y="4512229"/>
            <a:ext cx="274250" cy="274141"/>
            <a:chOff x="593622" y="3300393"/>
            <a:chExt cx="274250" cy="274141"/>
          </a:xfrm>
        </p:grpSpPr>
        <p:sp>
          <p:nvSpPr>
            <p:cNvPr id="379" name="Google Shape;379;p33"/>
            <p:cNvSpPr/>
            <p:nvPr/>
          </p:nvSpPr>
          <p:spPr>
            <a:xfrm>
              <a:off x="593622" y="3300393"/>
              <a:ext cx="274250" cy="274141"/>
            </a:xfrm>
            <a:custGeom>
              <a:avLst/>
              <a:gdLst/>
              <a:ahLst/>
              <a:cxnLst/>
              <a:rect l="l" t="t" r="r" b="b"/>
              <a:pathLst>
                <a:path w="78357" h="78326" extrusionOk="0">
                  <a:moveTo>
                    <a:pt x="39163" y="0"/>
                  </a:moveTo>
                  <a:cubicBezTo>
                    <a:pt x="17593" y="0"/>
                    <a:pt x="1" y="17562"/>
                    <a:pt x="1" y="39163"/>
                  </a:cubicBezTo>
                  <a:cubicBezTo>
                    <a:pt x="1" y="47791"/>
                    <a:pt x="2816" y="55776"/>
                    <a:pt x="7558" y="62262"/>
                  </a:cubicBezTo>
                  <a:cubicBezTo>
                    <a:pt x="9944" y="65506"/>
                    <a:pt x="12820" y="68382"/>
                    <a:pt x="16094" y="70768"/>
                  </a:cubicBezTo>
                  <a:cubicBezTo>
                    <a:pt x="22550" y="75541"/>
                    <a:pt x="30535" y="78325"/>
                    <a:pt x="39163" y="78325"/>
                  </a:cubicBezTo>
                  <a:cubicBezTo>
                    <a:pt x="60764" y="78325"/>
                    <a:pt x="78356" y="60763"/>
                    <a:pt x="78356" y="39163"/>
                  </a:cubicBezTo>
                  <a:cubicBezTo>
                    <a:pt x="78356" y="30535"/>
                    <a:pt x="75541" y="22549"/>
                    <a:pt x="70799" y="16063"/>
                  </a:cubicBezTo>
                  <a:cubicBezTo>
                    <a:pt x="68413" y="12820"/>
                    <a:pt x="65537" y="9944"/>
                    <a:pt x="62263" y="7557"/>
                  </a:cubicBezTo>
                  <a:cubicBezTo>
                    <a:pt x="55807" y="2815"/>
                    <a:pt x="47822" y="0"/>
                    <a:pt x="39163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620071" y="3326842"/>
              <a:ext cx="221351" cy="221239"/>
            </a:xfrm>
            <a:custGeom>
              <a:avLst/>
              <a:gdLst/>
              <a:ahLst/>
              <a:cxnLst/>
              <a:rect l="l" t="t" r="r" b="b"/>
              <a:pathLst>
                <a:path w="63243" h="63211" extrusionOk="0">
                  <a:moveTo>
                    <a:pt x="54706" y="0"/>
                  </a:moveTo>
                  <a:lnTo>
                    <a:pt x="1" y="54705"/>
                  </a:lnTo>
                  <a:cubicBezTo>
                    <a:pt x="2387" y="57949"/>
                    <a:pt x="5263" y="60825"/>
                    <a:pt x="8537" y="63211"/>
                  </a:cubicBezTo>
                  <a:lnTo>
                    <a:pt x="63242" y="8506"/>
                  </a:lnTo>
                  <a:cubicBezTo>
                    <a:pt x="60856" y="5263"/>
                    <a:pt x="57980" y="2387"/>
                    <a:pt x="54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593622" y="3337871"/>
              <a:ext cx="236768" cy="236663"/>
            </a:xfrm>
            <a:custGeom>
              <a:avLst/>
              <a:gdLst/>
              <a:ahLst/>
              <a:cxnLst/>
              <a:rect l="l" t="t" r="r" b="b"/>
              <a:pathLst>
                <a:path w="67648" h="67618" extrusionOk="0">
                  <a:moveTo>
                    <a:pt x="12300" y="1"/>
                  </a:moveTo>
                  <a:cubicBezTo>
                    <a:pt x="4743" y="7160"/>
                    <a:pt x="1" y="17257"/>
                    <a:pt x="1" y="28455"/>
                  </a:cubicBezTo>
                  <a:cubicBezTo>
                    <a:pt x="1" y="37083"/>
                    <a:pt x="2816" y="45068"/>
                    <a:pt x="7558" y="51554"/>
                  </a:cubicBezTo>
                  <a:cubicBezTo>
                    <a:pt x="9944" y="54798"/>
                    <a:pt x="12820" y="57674"/>
                    <a:pt x="16094" y="60060"/>
                  </a:cubicBezTo>
                  <a:cubicBezTo>
                    <a:pt x="22550" y="64833"/>
                    <a:pt x="30535" y="67617"/>
                    <a:pt x="39163" y="67617"/>
                  </a:cubicBezTo>
                  <a:cubicBezTo>
                    <a:pt x="50361" y="67617"/>
                    <a:pt x="60488" y="62905"/>
                    <a:pt x="67648" y="55348"/>
                  </a:cubicBezTo>
                  <a:lnTo>
                    <a:pt x="123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620071" y="3419792"/>
              <a:ext cx="128401" cy="128289"/>
            </a:xfrm>
            <a:custGeom>
              <a:avLst/>
              <a:gdLst/>
              <a:ahLst/>
              <a:cxnLst/>
              <a:rect l="l" t="t" r="r" b="b"/>
              <a:pathLst>
                <a:path w="36686" h="36654" extrusionOk="0">
                  <a:moveTo>
                    <a:pt x="28149" y="0"/>
                  </a:moveTo>
                  <a:lnTo>
                    <a:pt x="1" y="28148"/>
                  </a:lnTo>
                  <a:cubicBezTo>
                    <a:pt x="2387" y="31392"/>
                    <a:pt x="5263" y="34268"/>
                    <a:pt x="8537" y="36654"/>
                  </a:cubicBezTo>
                  <a:lnTo>
                    <a:pt x="36685" y="8537"/>
                  </a:lnTo>
                  <a:lnTo>
                    <a:pt x="28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" name="Picture 2" descr="Bệnh sa trực trang kiểu túi là bệnh gì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016" y="250864"/>
            <a:ext cx="7317564" cy="459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p33"/>
          <p:cNvGrpSpPr/>
          <p:nvPr/>
        </p:nvGrpSpPr>
        <p:grpSpPr>
          <a:xfrm>
            <a:off x="1310470" y="216576"/>
            <a:ext cx="281350" cy="284549"/>
            <a:chOff x="586522" y="3300393"/>
            <a:chExt cx="281350" cy="284549"/>
          </a:xfrm>
        </p:grpSpPr>
        <p:sp>
          <p:nvSpPr>
            <p:cNvPr id="374" name="Google Shape;374;p33"/>
            <p:cNvSpPr/>
            <p:nvPr/>
          </p:nvSpPr>
          <p:spPr>
            <a:xfrm>
              <a:off x="593622" y="3300393"/>
              <a:ext cx="274250" cy="274141"/>
            </a:xfrm>
            <a:custGeom>
              <a:avLst/>
              <a:gdLst/>
              <a:ahLst/>
              <a:cxnLst/>
              <a:rect l="l" t="t" r="r" b="b"/>
              <a:pathLst>
                <a:path w="78357" h="78326" extrusionOk="0">
                  <a:moveTo>
                    <a:pt x="39163" y="0"/>
                  </a:moveTo>
                  <a:cubicBezTo>
                    <a:pt x="17593" y="0"/>
                    <a:pt x="1" y="17562"/>
                    <a:pt x="1" y="39163"/>
                  </a:cubicBezTo>
                  <a:cubicBezTo>
                    <a:pt x="1" y="47791"/>
                    <a:pt x="2816" y="55776"/>
                    <a:pt x="7558" y="62262"/>
                  </a:cubicBezTo>
                  <a:cubicBezTo>
                    <a:pt x="9944" y="65506"/>
                    <a:pt x="12820" y="68382"/>
                    <a:pt x="16094" y="70768"/>
                  </a:cubicBezTo>
                  <a:cubicBezTo>
                    <a:pt x="22550" y="75541"/>
                    <a:pt x="30535" y="78325"/>
                    <a:pt x="39163" y="78325"/>
                  </a:cubicBezTo>
                  <a:cubicBezTo>
                    <a:pt x="60764" y="78325"/>
                    <a:pt x="78356" y="60763"/>
                    <a:pt x="78356" y="39163"/>
                  </a:cubicBezTo>
                  <a:cubicBezTo>
                    <a:pt x="78356" y="30535"/>
                    <a:pt x="75541" y="22549"/>
                    <a:pt x="70799" y="16063"/>
                  </a:cubicBezTo>
                  <a:cubicBezTo>
                    <a:pt x="68413" y="12820"/>
                    <a:pt x="65537" y="9944"/>
                    <a:pt x="62263" y="7557"/>
                  </a:cubicBezTo>
                  <a:cubicBezTo>
                    <a:pt x="55807" y="2815"/>
                    <a:pt x="47822" y="0"/>
                    <a:pt x="39163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620071" y="3326842"/>
              <a:ext cx="221351" cy="221239"/>
            </a:xfrm>
            <a:custGeom>
              <a:avLst/>
              <a:gdLst/>
              <a:ahLst/>
              <a:cxnLst/>
              <a:rect l="l" t="t" r="r" b="b"/>
              <a:pathLst>
                <a:path w="63243" h="63211" extrusionOk="0">
                  <a:moveTo>
                    <a:pt x="54706" y="0"/>
                  </a:moveTo>
                  <a:lnTo>
                    <a:pt x="1" y="54705"/>
                  </a:lnTo>
                  <a:cubicBezTo>
                    <a:pt x="2387" y="57949"/>
                    <a:pt x="5263" y="60825"/>
                    <a:pt x="8537" y="63211"/>
                  </a:cubicBezTo>
                  <a:lnTo>
                    <a:pt x="63242" y="8506"/>
                  </a:lnTo>
                  <a:cubicBezTo>
                    <a:pt x="60856" y="5263"/>
                    <a:pt x="57980" y="2387"/>
                    <a:pt x="54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586522" y="3348279"/>
              <a:ext cx="236768" cy="236663"/>
            </a:xfrm>
            <a:custGeom>
              <a:avLst/>
              <a:gdLst/>
              <a:ahLst/>
              <a:cxnLst/>
              <a:rect l="l" t="t" r="r" b="b"/>
              <a:pathLst>
                <a:path w="67648" h="67618" extrusionOk="0">
                  <a:moveTo>
                    <a:pt x="12300" y="1"/>
                  </a:moveTo>
                  <a:cubicBezTo>
                    <a:pt x="4743" y="7160"/>
                    <a:pt x="1" y="17257"/>
                    <a:pt x="1" y="28455"/>
                  </a:cubicBezTo>
                  <a:cubicBezTo>
                    <a:pt x="1" y="37083"/>
                    <a:pt x="2816" y="45068"/>
                    <a:pt x="7558" y="51554"/>
                  </a:cubicBezTo>
                  <a:cubicBezTo>
                    <a:pt x="9944" y="54798"/>
                    <a:pt x="12820" y="57674"/>
                    <a:pt x="16094" y="60060"/>
                  </a:cubicBezTo>
                  <a:cubicBezTo>
                    <a:pt x="22550" y="64833"/>
                    <a:pt x="30535" y="67617"/>
                    <a:pt x="39163" y="67617"/>
                  </a:cubicBezTo>
                  <a:cubicBezTo>
                    <a:pt x="50361" y="67617"/>
                    <a:pt x="60488" y="62905"/>
                    <a:pt x="67648" y="55348"/>
                  </a:cubicBezTo>
                  <a:lnTo>
                    <a:pt x="123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688496" y="3346979"/>
              <a:ext cx="128401" cy="128289"/>
            </a:xfrm>
            <a:custGeom>
              <a:avLst/>
              <a:gdLst/>
              <a:ahLst/>
              <a:cxnLst/>
              <a:rect l="l" t="t" r="r" b="b"/>
              <a:pathLst>
                <a:path w="36686" h="36654" extrusionOk="0">
                  <a:moveTo>
                    <a:pt x="28149" y="0"/>
                  </a:moveTo>
                  <a:lnTo>
                    <a:pt x="1" y="28148"/>
                  </a:lnTo>
                  <a:cubicBezTo>
                    <a:pt x="2387" y="31392"/>
                    <a:pt x="5263" y="34268"/>
                    <a:pt x="8537" y="36654"/>
                  </a:cubicBezTo>
                  <a:lnTo>
                    <a:pt x="36685" y="8537"/>
                  </a:lnTo>
                  <a:lnTo>
                    <a:pt x="28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33"/>
          <p:cNvGrpSpPr/>
          <p:nvPr/>
        </p:nvGrpSpPr>
        <p:grpSpPr>
          <a:xfrm>
            <a:off x="7068475" y="4655667"/>
            <a:ext cx="274250" cy="274141"/>
            <a:chOff x="593622" y="3300393"/>
            <a:chExt cx="274250" cy="274141"/>
          </a:xfrm>
        </p:grpSpPr>
        <p:sp>
          <p:nvSpPr>
            <p:cNvPr id="379" name="Google Shape;379;p33"/>
            <p:cNvSpPr/>
            <p:nvPr/>
          </p:nvSpPr>
          <p:spPr>
            <a:xfrm>
              <a:off x="593622" y="3300393"/>
              <a:ext cx="274250" cy="274141"/>
            </a:xfrm>
            <a:custGeom>
              <a:avLst/>
              <a:gdLst/>
              <a:ahLst/>
              <a:cxnLst/>
              <a:rect l="l" t="t" r="r" b="b"/>
              <a:pathLst>
                <a:path w="78357" h="78326" extrusionOk="0">
                  <a:moveTo>
                    <a:pt x="39163" y="0"/>
                  </a:moveTo>
                  <a:cubicBezTo>
                    <a:pt x="17593" y="0"/>
                    <a:pt x="1" y="17562"/>
                    <a:pt x="1" y="39163"/>
                  </a:cubicBezTo>
                  <a:cubicBezTo>
                    <a:pt x="1" y="47791"/>
                    <a:pt x="2816" y="55776"/>
                    <a:pt x="7558" y="62262"/>
                  </a:cubicBezTo>
                  <a:cubicBezTo>
                    <a:pt x="9944" y="65506"/>
                    <a:pt x="12820" y="68382"/>
                    <a:pt x="16094" y="70768"/>
                  </a:cubicBezTo>
                  <a:cubicBezTo>
                    <a:pt x="22550" y="75541"/>
                    <a:pt x="30535" y="78325"/>
                    <a:pt x="39163" y="78325"/>
                  </a:cubicBezTo>
                  <a:cubicBezTo>
                    <a:pt x="60764" y="78325"/>
                    <a:pt x="78356" y="60763"/>
                    <a:pt x="78356" y="39163"/>
                  </a:cubicBezTo>
                  <a:cubicBezTo>
                    <a:pt x="78356" y="30535"/>
                    <a:pt x="75541" y="22549"/>
                    <a:pt x="70799" y="16063"/>
                  </a:cubicBezTo>
                  <a:cubicBezTo>
                    <a:pt x="68413" y="12820"/>
                    <a:pt x="65537" y="9944"/>
                    <a:pt x="62263" y="7557"/>
                  </a:cubicBezTo>
                  <a:cubicBezTo>
                    <a:pt x="55807" y="2815"/>
                    <a:pt x="47822" y="0"/>
                    <a:pt x="39163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620071" y="3326842"/>
              <a:ext cx="221351" cy="221239"/>
            </a:xfrm>
            <a:custGeom>
              <a:avLst/>
              <a:gdLst/>
              <a:ahLst/>
              <a:cxnLst/>
              <a:rect l="l" t="t" r="r" b="b"/>
              <a:pathLst>
                <a:path w="63243" h="63211" extrusionOk="0">
                  <a:moveTo>
                    <a:pt x="54706" y="0"/>
                  </a:moveTo>
                  <a:lnTo>
                    <a:pt x="1" y="54705"/>
                  </a:lnTo>
                  <a:cubicBezTo>
                    <a:pt x="2387" y="57949"/>
                    <a:pt x="5263" y="60825"/>
                    <a:pt x="8537" y="63211"/>
                  </a:cubicBezTo>
                  <a:lnTo>
                    <a:pt x="63242" y="8506"/>
                  </a:lnTo>
                  <a:cubicBezTo>
                    <a:pt x="60856" y="5263"/>
                    <a:pt x="57980" y="2387"/>
                    <a:pt x="54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593622" y="3337871"/>
              <a:ext cx="236768" cy="236663"/>
            </a:xfrm>
            <a:custGeom>
              <a:avLst/>
              <a:gdLst/>
              <a:ahLst/>
              <a:cxnLst/>
              <a:rect l="l" t="t" r="r" b="b"/>
              <a:pathLst>
                <a:path w="67648" h="67618" extrusionOk="0">
                  <a:moveTo>
                    <a:pt x="12300" y="1"/>
                  </a:moveTo>
                  <a:cubicBezTo>
                    <a:pt x="4743" y="7160"/>
                    <a:pt x="1" y="17257"/>
                    <a:pt x="1" y="28455"/>
                  </a:cubicBezTo>
                  <a:cubicBezTo>
                    <a:pt x="1" y="37083"/>
                    <a:pt x="2816" y="45068"/>
                    <a:pt x="7558" y="51554"/>
                  </a:cubicBezTo>
                  <a:cubicBezTo>
                    <a:pt x="9944" y="54798"/>
                    <a:pt x="12820" y="57674"/>
                    <a:pt x="16094" y="60060"/>
                  </a:cubicBezTo>
                  <a:cubicBezTo>
                    <a:pt x="22550" y="64833"/>
                    <a:pt x="30535" y="67617"/>
                    <a:pt x="39163" y="67617"/>
                  </a:cubicBezTo>
                  <a:cubicBezTo>
                    <a:pt x="50361" y="67617"/>
                    <a:pt x="60488" y="62905"/>
                    <a:pt x="67648" y="55348"/>
                  </a:cubicBezTo>
                  <a:lnTo>
                    <a:pt x="123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620071" y="3419792"/>
              <a:ext cx="128401" cy="128289"/>
            </a:xfrm>
            <a:custGeom>
              <a:avLst/>
              <a:gdLst/>
              <a:ahLst/>
              <a:cxnLst/>
              <a:rect l="l" t="t" r="r" b="b"/>
              <a:pathLst>
                <a:path w="36686" h="36654" extrusionOk="0">
                  <a:moveTo>
                    <a:pt x="28149" y="0"/>
                  </a:moveTo>
                  <a:lnTo>
                    <a:pt x="1" y="28148"/>
                  </a:lnTo>
                  <a:cubicBezTo>
                    <a:pt x="2387" y="31392"/>
                    <a:pt x="5263" y="34268"/>
                    <a:pt x="8537" y="36654"/>
                  </a:cubicBezTo>
                  <a:lnTo>
                    <a:pt x="36685" y="8537"/>
                  </a:lnTo>
                  <a:lnTo>
                    <a:pt x="28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Picture 2" descr="Sa trực tràng - WikiM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764" y="163568"/>
            <a:ext cx="5426767" cy="4766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278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p33"/>
          <p:cNvGrpSpPr/>
          <p:nvPr/>
        </p:nvGrpSpPr>
        <p:grpSpPr>
          <a:xfrm>
            <a:off x="681090" y="4620541"/>
            <a:ext cx="274250" cy="274141"/>
            <a:chOff x="593622" y="3300393"/>
            <a:chExt cx="274250" cy="274141"/>
          </a:xfrm>
        </p:grpSpPr>
        <p:sp>
          <p:nvSpPr>
            <p:cNvPr id="374" name="Google Shape;374;p33"/>
            <p:cNvSpPr/>
            <p:nvPr/>
          </p:nvSpPr>
          <p:spPr>
            <a:xfrm>
              <a:off x="593622" y="3300393"/>
              <a:ext cx="274250" cy="274141"/>
            </a:xfrm>
            <a:custGeom>
              <a:avLst/>
              <a:gdLst/>
              <a:ahLst/>
              <a:cxnLst/>
              <a:rect l="l" t="t" r="r" b="b"/>
              <a:pathLst>
                <a:path w="78357" h="78326" extrusionOk="0">
                  <a:moveTo>
                    <a:pt x="39163" y="0"/>
                  </a:moveTo>
                  <a:cubicBezTo>
                    <a:pt x="17593" y="0"/>
                    <a:pt x="1" y="17562"/>
                    <a:pt x="1" y="39163"/>
                  </a:cubicBezTo>
                  <a:cubicBezTo>
                    <a:pt x="1" y="47791"/>
                    <a:pt x="2816" y="55776"/>
                    <a:pt x="7558" y="62262"/>
                  </a:cubicBezTo>
                  <a:cubicBezTo>
                    <a:pt x="9944" y="65506"/>
                    <a:pt x="12820" y="68382"/>
                    <a:pt x="16094" y="70768"/>
                  </a:cubicBezTo>
                  <a:cubicBezTo>
                    <a:pt x="22550" y="75541"/>
                    <a:pt x="30535" y="78325"/>
                    <a:pt x="39163" y="78325"/>
                  </a:cubicBezTo>
                  <a:cubicBezTo>
                    <a:pt x="60764" y="78325"/>
                    <a:pt x="78356" y="60763"/>
                    <a:pt x="78356" y="39163"/>
                  </a:cubicBezTo>
                  <a:cubicBezTo>
                    <a:pt x="78356" y="30535"/>
                    <a:pt x="75541" y="22549"/>
                    <a:pt x="70799" y="16063"/>
                  </a:cubicBezTo>
                  <a:cubicBezTo>
                    <a:pt x="68413" y="12820"/>
                    <a:pt x="65537" y="9944"/>
                    <a:pt x="62263" y="7557"/>
                  </a:cubicBezTo>
                  <a:cubicBezTo>
                    <a:pt x="55807" y="2815"/>
                    <a:pt x="47822" y="0"/>
                    <a:pt x="39163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620071" y="3326842"/>
              <a:ext cx="221351" cy="221239"/>
            </a:xfrm>
            <a:custGeom>
              <a:avLst/>
              <a:gdLst/>
              <a:ahLst/>
              <a:cxnLst/>
              <a:rect l="l" t="t" r="r" b="b"/>
              <a:pathLst>
                <a:path w="63243" h="63211" extrusionOk="0">
                  <a:moveTo>
                    <a:pt x="54706" y="0"/>
                  </a:moveTo>
                  <a:lnTo>
                    <a:pt x="1" y="54705"/>
                  </a:lnTo>
                  <a:cubicBezTo>
                    <a:pt x="2387" y="57949"/>
                    <a:pt x="5263" y="60825"/>
                    <a:pt x="8537" y="63211"/>
                  </a:cubicBezTo>
                  <a:lnTo>
                    <a:pt x="63242" y="8506"/>
                  </a:lnTo>
                  <a:cubicBezTo>
                    <a:pt x="60856" y="5263"/>
                    <a:pt x="57980" y="2387"/>
                    <a:pt x="54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593622" y="3337871"/>
              <a:ext cx="236768" cy="236663"/>
            </a:xfrm>
            <a:custGeom>
              <a:avLst/>
              <a:gdLst/>
              <a:ahLst/>
              <a:cxnLst/>
              <a:rect l="l" t="t" r="r" b="b"/>
              <a:pathLst>
                <a:path w="67648" h="67618" extrusionOk="0">
                  <a:moveTo>
                    <a:pt x="12300" y="1"/>
                  </a:moveTo>
                  <a:cubicBezTo>
                    <a:pt x="4743" y="7160"/>
                    <a:pt x="1" y="17257"/>
                    <a:pt x="1" y="28455"/>
                  </a:cubicBezTo>
                  <a:cubicBezTo>
                    <a:pt x="1" y="37083"/>
                    <a:pt x="2816" y="45068"/>
                    <a:pt x="7558" y="51554"/>
                  </a:cubicBezTo>
                  <a:cubicBezTo>
                    <a:pt x="9944" y="54798"/>
                    <a:pt x="12820" y="57674"/>
                    <a:pt x="16094" y="60060"/>
                  </a:cubicBezTo>
                  <a:cubicBezTo>
                    <a:pt x="22550" y="64833"/>
                    <a:pt x="30535" y="67617"/>
                    <a:pt x="39163" y="67617"/>
                  </a:cubicBezTo>
                  <a:cubicBezTo>
                    <a:pt x="50361" y="67617"/>
                    <a:pt x="60488" y="62905"/>
                    <a:pt x="67648" y="55348"/>
                  </a:cubicBezTo>
                  <a:lnTo>
                    <a:pt x="123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620071" y="3419792"/>
              <a:ext cx="128401" cy="128289"/>
            </a:xfrm>
            <a:custGeom>
              <a:avLst/>
              <a:gdLst/>
              <a:ahLst/>
              <a:cxnLst/>
              <a:rect l="l" t="t" r="r" b="b"/>
              <a:pathLst>
                <a:path w="36686" h="36654" extrusionOk="0">
                  <a:moveTo>
                    <a:pt x="28149" y="0"/>
                  </a:moveTo>
                  <a:lnTo>
                    <a:pt x="1" y="28148"/>
                  </a:lnTo>
                  <a:cubicBezTo>
                    <a:pt x="2387" y="31392"/>
                    <a:pt x="5263" y="34268"/>
                    <a:pt x="8537" y="36654"/>
                  </a:cubicBezTo>
                  <a:lnTo>
                    <a:pt x="36685" y="8537"/>
                  </a:lnTo>
                  <a:lnTo>
                    <a:pt x="28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33"/>
          <p:cNvGrpSpPr/>
          <p:nvPr/>
        </p:nvGrpSpPr>
        <p:grpSpPr>
          <a:xfrm>
            <a:off x="6052769" y="1662290"/>
            <a:ext cx="274250" cy="274141"/>
            <a:chOff x="593622" y="3300393"/>
            <a:chExt cx="274250" cy="274141"/>
          </a:xfrm>
        </p:grpSpPr>
        <p:sp>
          <p:nvSpPr>
            <p:cNvPr id="379" name="Google Shape;379;p33"/>
            <p:cNvSpPr/>
            <p:nvPr/>
          </p:nvSpPr>
          <p:spPr>
            <a:xfrm>
              <a:off x="593622" y="3300393"/>
              <a:ext cx="274250" cy="274141"/>
            </a:xfrm>
            <a:custGeom>
              <a:avLst/>
              <a:gdLst/>
              <a:ahLst/>
              <a:cxnLst/>
              <a:rect l="l" t="t" r="r" b="b"/>
              <a:pathLst>
                <a:path w="78357" h="78326" extrusionOk="0">
                  <a:moveTo>
                    <a:pt x="39163" y="0"/>
                  </a:moveTo>
                  <a:cubicBezTo>
                    <a:pt x="17593" y="0"/>
                    <a:pt x="1" y="17562"/>
                    <a:pt x="1" y="39163"/>
                  </a:cubicBezTo>
                  <a:cubicBezTo>
                    <a:pt x="1" y="47791"/>
                    <a:pt x="2816" y="55776"/>
                    <a:pt x="7558" y="62262"/>
                  </a:cubicBezTo>
                  <a:cubicBezTo>
                    <a:pt x="9944" y="65506"/>
                    <a:pt x="12820" y="68382"/>
                    <a:pt x="16094" y="70768"/>
                  </a:cubicBezTo>
                  <a:cubicBezTo>
                    <a:pt x="22550" y="75541"/>
                    <a:pt x="30535" y="78325"/>
                    <a:pt x="39163" y="78325"/>
                  </a:cubicBezTo>
                  <a:cubicBezTo>
                    <a:pt x="60764" y="78325"/>
                    <a:pt x="78356" y="60763"/>
                    <a:pt x="78356" y="39163"/>
                  </a:cubicBezTo>
                  <a:cubicBezTo>
                    <a:pt x="78356" y="30535"/>
                    <a:pt x="75541" y="22549"/>
                    <a:pt x="70799" y="16063"/>
                  </a:cubicBezTo>
                  <a:cubicBezTo>
                    <a:pt x="68413" y="12820"/>
                    <a:pt x="65537" y="9944"/>
                    <a:pt x="62263" y="7557"/>
                  </a:cubicBezTo>
                  <a:cubicBezTo>
                    <a:pt x="55807" y="2815"/>
                    <a:pt x="47822" y="0"/>
                    <a:pt x="39163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620071" y="3326842"/>
              <a:ext cx="221351" cy="221239"/>
            </a:xfrm>
            <a:custGeom>
              <a:avLst/>
              <a:gdLst/>
              <a:ahLst/>
              <a:cxnLst/>
              <a:rect l="l" t="t" r="r" b="b"/>
              <a:pathLst>
                <a:path w="63243" h="63211" extrusionOk="0">
                  <a:moveTo>
                    <a:pt x="54706" y="0"/>
                  </a:moveTo>
                  <a:lnTo>
                    <a:pt x="1" y="54705"/>
                  </a:lnTo>
                  <a:cubicBezTo>
                    <a:pt x="2387" y="57949"/>
                    <a:pt x="5263" y="60825"/>
                    <a:pt x="8537" y="63211"/>
                  </a:cubicBezTo>
                  <a:lnTo>
                    <a:pt x="63242" y="8506"/>
                  </a:lnTo>
                  <a:cubicBezTo>
                    <a:pt x="60856" y="5263"/>
                    <a:pt x="57980" y="2387"/>
                    <a:pt x="54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593622" y="3337871"/>
              <a:ext cx="236768" cy="236663"/>
            </a:xfrm>
            <a:custGeom>
              <a:avLst/>
              <a:gdLst/>
              <a:ahLst/>
              <a:cxnLst/>
              <a:rect l="l" t="t" r="r" b="b"/>
              <a:pathLst>
                <a:path w="67648" h="67618" extrusionOk="0">
                  <a:moveTo>
                    <a:pt x="12300" y="1"/>
                  </a:moveTo>
                  <a:cubicBezTo>
                    <a:pt x="4743" y="7160"/>
                    <a:pt x="1" y="17257"/>
                    <a:pt x="1" y="28455"/>
                  </a:cubicBezTo>
                  <a:cubicBezTo>
                    <a:pt x="1" y="37083"/>
                    <a:pt x="2816" y="45068"/>
                    <a:pt x="7558" y="51554"/>
                  </a:cubicBezTo>
                  <a:cubicBezTo>
                    <a:pt x="9944" y="54798"/>
                    <a:pt x="12820" y="57674"/>
                    <a:pt x="16094" y="60060"/>
                  </a:cubicBezTo>
                  <a:cubicBezTo>
                    <a:pt x="22550" y="64833"/>
                    <a:pt x="30535" y="67617"/>
                    <a:pt x="39163" y="67617"/>
                  </a:cubicBezTo>
                  <a:cubicBezTo>
                    <a:pt x="50361" y="67617"/>
                    <a:pt x="60488" y="62905"/>
                    <a:pt x="67648" y="55348"/>
                  </a:cubicBezTo>
                  <a:lnTo>
                    <a:pt x="123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620071" y="3419792"/>
              <a:ext cx="128401" cy="128289"/>
            </a:xfrm>
            <a:custGeom>
              <a:avLst/>
              <a:gdLst/>
              <a:ahLst/>
              <a:cxnLst/>
              <a:rect l="l" t="t" r="r" b="b"/>
              <a:pathLst>
                <a:path w="36686" h="36654" extrusionOk="0">
                  <a:moveTo>
                    <a:pt x="28149" y="0"/>
                  </a:moveTo>
                  <a:lnTo>
                    <a:pt x="1" y="28148"/>
                  </a:lnTo>
                  <a:cubicBezTo>
                    <a:pt x="2387" y="31392"/>
                    <a:pt x="5263" y="34268"/>
                    <a:pt x="8537" y="36654"/>
                  </a:cubicBezTo>
                  <a:lnTo>
                    <a:pt x="36685" y="8537"/>
                  </a:lnTo>
                  <a:lnTo>
                    <a:pt x="281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Content Placeholder 2"/>
          <p:cNvSpPr txBox="1">
            <a:spLocks/>
          </p:cNvSpPr>
          <p:nvPr/>
        </p:nvSpPr>
        <p:spPr>
          <a:xfrm>
            <a:off x="975755" y="-130362"/>
            <a:ext cx="5015171" cy="3991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1" i="0" u="none" strike="noStrike" cap="none">
                <a:solidFill>
                  <a:srgbClr val="FFF2DE"/>
                </a:solidFill>
                <a:latin typeface="Viga"/>
                <a:ea typeface="Viga"/>
                <a:cs typeface="Viga"/>
                <a:sym typeface="Viga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0" i="0" u="none" strike="noStrike" cap="none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0" i="0" u="none" strike="noStrike" cap="none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0" i="0" u="none" strike="noStrike" cap="none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0" i="0" u="none" strike="noStrike" cap="none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0" i="0" u="none" strike="noStrike" cap="none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0" i="0" u="none" strike="noStrike" cap="none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0" i="0" u="none" strike="noStrike" cap="none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E0BE"/>
              </a:buClr>
              <a:buSzPts val="2300"/>
              <a:buFont typeface="Averia Serif Libre"/>
              <a:buNone/>
              <a:defRPr sz="2300" b="0" i="0" u="none" strike="noStrike" cap="none">
                <a:solidFill>
                  <a:srgbClr val="F3E0BE"/>
                </a:solidFill>
                <a:latin typeface="Averia Serif Libre"/>
                <a:ea typeface="Averia Serif Libre"/>
                <a:cs typeface="Averia Serif Libre"/>
                <a:sym typeface="Averia Serif Libre"/>
              </a:defRPr>
            </a:lvl9pPr>
          </a:lstStyle>
          <a:p>
            <a:pPr marL="542925" lvl="1" indent="-361950">
              <a:buFont typeface="Wingdings" panose="05000000000000000000" pitchFamily="2" charset="2"/>
              <a:buChar char="Ø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Phẫu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Starr +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bipolar</a:t>
            </a:r>
          </a:p>
          <a:p>
            <a:pPr marL="542925" lvl="1" indent="-361950">
              <a:buFont typeface="Wingdings" panose="05000000000000000000" pitchFamily="2" charset="2"/>
              <a:buChar char="Ø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vô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mê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2925" lvl="1" indent="-361950">
              <a:buFont typeface="Wingdings" panose="05000000000000000000" pitchFamily="2" charset="2"/>
              <a:buChar char="Ø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phẫu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15/12/2020</a:t>
            </a:r>
          </a:p>
          <a:p>
            <a:pPr marL="180975" lvl="1" indent="0"/>
            <a:endParaRPr lang="en-US" sz="2000" dirty="0" smtClean="0">
              <a:cs typeface="Times New Roman" panose="02020603050405020304" pitchFamily="18" charset="0"/>
            </a:endParaRPr>
          </a:p>
          <a:p>
            <a:pPr marL="850900" lvl="1" indent="-342900">
              <a:buFont typeface="Wingdings" panose="05000000000000000000" pitchFamily="2" charset="2"/>
              <a:buChar char="Ø"/>
            </a:pPr>
            <a:endParaRPr lang="en-US" sz="2000" dirty="0" smtClean="0"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  <p:sp>
        <p:nvSpPr>
          <p:cNvPr id="14" name="TextBox 32">
            <a:extLst>
              <a:ext uri="{FF2B5EF4-FFF2-40B4-BE49-F238E27FC236}">
                <a16:creationId xmlns:a16="http://schemas.microsoft.com/office/drawing/2014/main" id="{A29E01ED-4CE0-4AA3-BA02-F5B76FA7B5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9444" y="-1955887"/>
            <a:ext cx="50104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>
            <a:spAutoFit/>
          </a:bodyPr>
          <a:lstStyle>
            <a:lvl1pPr marL="274320" indent="-274320" algn="l" rtl="0" eaLnBrk="0" latinLnBrk="0" hangingPunct="0">
              <a:spcBef>
                <a:spcPts val="600"/>
              </a:spcBef>
              <a:buClr>
                <a:schemeClr val="accent1"/>
              </a:buClr>
              <a:buSzPct val="70000"/>
              <a:buFont typeface="Wingdings" panose="05000000000000000000"/>
              <a:buChar char=""/>
              <a:defRPr kumimoji="0" sz="2400" kern="12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latinLnBrk="0" hangingPunct="0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Calibri" charset="0"/>
                <a:ea typeface="ＭＳ Ｐゴシック" charset="0"/>
                <a:cs typeface="+mn-cs"/>
              </a:defRPr>
            </a:lvl2pPr>
            <a:lvl3pPr marL="1143000" indent="-228600" algn="l" rtl="0" eaLnBrk="0" latinLnBrk="0" hangingPunct="0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 panose="05000000000000000000"/>
              <a:buChar char=""/>
              <a:defRPr kumimoji="0" sz="2400" kern="1200">
                <a:solidFill>
                  <a:schemeClr val="tx1"/>
                </a:solidFill>
                <a:latin typeface="Calibri" charset="0"/>
                <a:ea typeface="ＭＳ Ｐゴシック" charset="0"/>
                <a:cs typeface="+mn-cs"/>
              </a:defRPr>
            </a:lvl3pPr>
            <a:lvl4pPr marL="1600200" indent="-228600" algn="l" rtl="0" eaLnBrk="0" latinLnBrk="0" hangingPunct="0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 panose="05000000000000000000"/>
              <a:buChar char=""/>
              <a:defRPr kumimoji="0" sz="2400" kern="1200">
                <a:solidFill>
                  <a:schemeClr val="tx1"/>
                </a:solidFill>
                <a:latin typeface="Calibri" charset="0"/>
                <a:ea typeface="ＭＳ Ｐゴシック" charset="0"/>
                <a:cs typeface="+mn-cs"/>
              </a:defRPr>
            </a:lvl4pPr>
            <a:lvl5pPr marL="2057400" indent="-228600" algn="l" rtl="0" eaLnBrk="0" latinLnBrk="0" hangingPunct="0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Calibri" charset="0"/>
                <a:ea typeface="ＭＳ Ｐゴシック" charset="0"/>
                <a:cs typeface="+mn-cs"/>
              </a:defRPr>
            </a:lvl5pPr>
            <a:lvl6pPr marL="2514600" indent="-228600" algn="l" rtl="0" eaLnBrk="0" fontAlgn="base" latinLnBrk="0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0" sz="2400" kern="1200">
                <a:solidFill>
                  <a:schemeClr val="tx1"/>
                </a:solidFill>
                <a:latin typeface="Calibri" charset="0"/>
                <a:ea typeface="ＭＳ Ｐゴシック" charset="0"/>
                <a:cs typeface="+mn-cs"/>
              </a:defRPr>
            </a:lvl6pPr>
            <a:lvl7pPr marL="2971800" indent="-228600" algn="l" rtl="0" eaLnBrk="0" fontAlgn="base" latinLnBrk="0" hangingPunct="0">
              <a:spcBef>
                <a:spcPct val="0"/>
              </a:spcBef>
              <a:spcAft>
                <a:spcPct val="0"/>
              </a:spcAft>
              <a:buClr>
                <a:schemeClr val="accent1">
                  <a:tint val="60000"/>
                </a:schemeClr>
              </a:buClr>
              <a:buSzPct val="60000"/>
              <a:buFont typeface="Wingdings" panose="05000000000000000000"/>
              <a:buChar char=""/>
              <a:defRPr kumimoji="0" sz="2400" kern="1200" baseline="0">
                <a:solidFill>
                  <a:schemeClr val="tx1"/>
                </a:solidFill>
                <a:latin typeface="Calibri" charset="0"/>
                <a:ea typeface="ＭＳ Ｐゴシック" charset="0"/>
                <a:cs typeface="+mn-cs"/>
              </a:defRPr>
            </a:lvl7pPr>
            <a:lvl8pPr marL="3429000" indent="-228600" algn="l" rtl="0" eaLnBrk="0" fontAlgn="base" latinLnBrk="0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Char char="•"/>
              <a:defRPr kumimoji="0" sz="2400" kern="1200" cap="small" baseline="0">
                <a:solidFill>
                  <a:schemeClr val="tx1"/>
                </a:solidFill>
                <a:latin typeface="Calibri" charset="0"/>
                <a:ea typeface="ＭＳ Ｐゴシック" charset="0"/>
                <a:cs typeface="+mn-cs"/>
              </a:defRPr>
            </a:lvl8pPr>
            <a:lvl9pPr marL="3886200" indent="-228600" algn="l" rtl="0" eaLnBrk="0" fontAlgn="base" latinLnBrk="0" hangingPunct="0">
              <a:spcBef>
                <a:spcPct val="0"/>
              </a:spcBef>
              <a:spcAft>
                <a:spcPct val="0"/>
              </a:spcAft>
              <a:buClr>
                <a:schemeClr val="accent1">
                  <a:shade val="75000"/>
                </a:schemeClr>
              </a:buClr>
              <a:buChar char="•"/>
              <a:defRPr kumimoji="0" sz="2400" kern="1200" baseline="0">
                <a:solidFill>
                  <a:schemeClr val="tx1"/>
                </a:solidFill>
                <a:latin typeface="Calibri" charset="0"/>
                <a:ea typeface="ＭＳ Ｐゴシック" charset="0"/>
                <a:cs typeface="+mn-cs"/>
              </a:defRPr>
            </a:lvl9pPr>
          </a:lstStyle>
          <a:p>
            <a:pPr marL="444500" lvl="2" indent="0">
              <a:buFont typeface="Wingdings" panose="05000000000000000000"/>
              <a:buNone/>
            </a:pPr>
            <a:r>
              <a:rPr lang="en-US" sz="3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564" y="1865624"/>
            <a:ext cx="2624487" cy="302905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1865624"/>
            <a:ext cx="2420674" cy="30290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99474" y="318052"/>
            <a:ext cx="640970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sz="3200" b="1" i="1" dirty="0" err="1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200" b="1" i="1" dirty="0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3200" b="1" i="1" dirty="0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3200" b="1" i="1" dirty="0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dirty="0">
              <a:solidFill>
                <a:srgbClr val="FF86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8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p57"/>
          <p:cNvSpPr/>
          <p:nvPr/>
        </p:nvSpPr>
        <p:spPr>
          <a:xfrm>
            <a:off x="2109635" y="580492"/>
            <a:ext cx="6374100" cy="4280452"/>
          </a:xfrm>
          <a:prstGeom prst="roundRect">
            <a:avLst>
              <a:gd name="adj" fmla="val 860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7"/>
          <p:cNvSpPr txBox="1">
            <a:spLocks noGrp="1"/>
          </p:cNvSpPr>
          <p:nvPr>
            <p:ph type="body" idx="1"/>
          </p:nvPr>
        </p:nvSpPr>
        <p:spPr>
          <a:xfrm>
            <a:off x="2460817" y="1779613"/>
            <a:ext cx="5459700" cy="20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 </a:t>
            </a:r>
            <a:r>
              <a:rPr lang="en-US" sz="2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lệnh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Tx/>
              <a:buChar char="-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cận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sàng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x-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video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proctoscope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tim,MRI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….</a:t>
            </a:r>
          </a:p>
          <a:p>
            <a:pPr>
              <a:buFontTx/>
              <a:buChar char="-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20725" indent="-360363">
              <a:buFont typeface="Wingdings" panose="05000000000000000000" pitchFamily="2" charset="2"/>
              <a:buChar char="ü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Metronidazol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Ciprofloxacin</a:t>
            </a:r>
          </a:p>
          <a:p>
            <a:pPr marL="720725" indent="-360363">
              <a:buFont typeface="Wingdings" panose="05000000000000000000" pitchFamily="2" charset="2"/>
              <a:buChar char="ü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Kháng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Etoricoxib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methylprednisolone</a:t>
            </a:r>
          </a:p>
          <a:p>
            <a:pPr marL="720725" indent="-360363">
              <a:buFont typeface="Wingdings" panose="05000000000000000000" pitchFamily="2" charset="2"/>
              <a:buChar char="ü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Dạ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dày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Esomeprazol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Rabeprazol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20725" indent="-360363">
              <a:buFont typeface="Wingdings" panose="05000000000000000000" pitchFamily="2" charset="2"/>
              <a:buChar char="ü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Paracetamol,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Acupan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20725" indent="-360363">
              <a:buFont typeface="Wingdings" panose="05000000000000000000" pitchFamily="2" charset="2"/>
              <a:buChar char="ü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Ringerfundin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Diosmin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),…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817" name="Google Shape;1817;p57"/>
          <p:cNvSpPr/>
          <p:nvPr/>
        </p:nvSpPr>
        <p:spPr>
          <a:xfrm>
            <a:off x="720000" y="2652850"/>
            <a:ext cx="799200" cy="7992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2194;p61"/>
          <p:cNvGrpSpPr/>
          <p:nvPr/>
        </p:nvGrpSpPr>
        <p:grpSpPr>
          <a:xfrm>
            <a:off x="915861" y="2795533"/>
            <a:ext cx="407477" cy="494630"/>
            <a:chOff x="5863675" y="2127950"/>
            <a:chExt cx="519675" cy="630825"/>
          </a:xfrm>
        </p:grpSpPr>
        <p:sp>
          <p:nvSpPr>
            <p:cNvPr id="18" name="Google Shape;2195;p61"/>
            <p:cNvSpPr/>
            <p:nvPr/>
          </p:nvSpPr>
          <p:spPr>
            <a:xfrm>
              <a:off x="6123325" y="2164975"/>
              <a:ext cx="260025" cy="593800"/>
            </a:xfrm>
            <a:custGeom>
              <a:avLst/>
              <a:gdLst/>
              <a:ahLst/>
              <a:cxnLst/>
              <a:rect l="l" t="t" r="r" b="b"/>
              <a:pathLst>
                <a:path w="10401" h="23752" extrusionOk="0">
                  <a:moveTo>
                    <a:pt x="7423" y="0"/>
                  </a:moveTo>
                  <a:lnTo>
                    <a:pt x="6075" y="9800"/>
                  </a:lnTo>
                  <a:lnTo>
                    <a:pt x="7423" y="20774"/>
                  </a:lnTo>
                  <a:lnTo>
                    <a:pt x="7423" y="20774"/>
                  </a:lnTo>
                  <a:lnTo>
                    <a:pt x="3712" y="19786"/>
                  </a:lnTo>
                  <a:lnTo>
                    <a:pt x="1" y="20774"/>
                  </a:lnTo>
                  <a:lnTo>
                    <a:pt x="1" y="23751"/>
                  </a:lnTo>
                  <a:lnTo>
                    <a:pt x="7944" y="23751"/>
                  </a:lnTo>
                  <a:cubicBezTo>
                    <a:pt x="9293" y="23751"/>
                    <a:pt x="10400" y="22657"/>
                    <a:pt x="10400" y="21308"/>
                  </a:cubicBezTo>
                  <a:lnTo>
                    <a:pt x="10400" y="0"/>
                  </a:lnTo>
                  <a:close/>
                </a:path>
              </a:pathLst>
            </a:custGeom>
            <a:solidFill>
              <a:srgbClr val="E28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96;p61"/>
            <p:cNvSpPr/>
            <p:nvPr/>
          </p:nvSpPr>
          <p:spPr>
            <a:xfrm>
              <a:off x="5863675" y="2164975"/>
              <a:ext cx="259675" cy="593800"/>
            </a:xfrm>
            <a:custGeom>
              <a:avLst/>
              <a:gdLst/>
              <a:ahLst/>
              <a:cxnLst/>
              <a:rect l="l" t="t" r="r" b="b"/>
              <a:pathLst>
                <a:path w="10387" h="23752" extrusionOk="0">
                  <a:moveTo>
                    <a:pt x="0" y="0"/>
                  </a:moveTo>
                  <a:lnTo>
                    <a:pt x="0" y="21308"/>
                  </a:lnTo>
                  <a:cubicBezTo>
                    <a:pt x="0" y="22657"/>
                    <a:pt x="1095" y="23751"/>
                    <a:pt x="2443" y="23751"/>
                  </a:cubicBezTo>
                  <a:lnTo>
                    <a:pt x="10387" y="23751"/>
                  </a:lnTo>
                  <a:lnTo>
                    <a:pt x="10387" y="20774"/>
                  </a:lnTo>
                  <a:lnTo>
                    <a:pt x="6675" y="19492"/>
                  </a:lnTo>
                  <a:lnTo>
                    <a:pt x="2964" y="20774"/>
                  </a:lnTo>
                  <a:lnTo>
                    <a:pt x="4445" y="9653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rgbClr val="ED9A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197;p61"/>
            <p:cNvSpPr/>
            <p:nvPr/>
          </p:nvSpPr>
          <p:spPr>
            <a:xfrm>
              <a:off x="6110975" y="2164975"/>
              <a:ext cx="197950" cy="519350"/>
            </a:xfrm>
            <a:custGeom>
              <a:avLst/>
              <a:gdLst/>
              <a:ahLst/>
              <a:cxnLst/>
              <a:rect l="l" t="t" r="r" b="b"/>
              <a:pathLst>
                <a:path w="7918" h="20774" extrusionOk="0">
                  <a:moveTo>
                    <a:pt x="495" y="0"/>
                  </a:moveTo>
                  <a:lnTo>
                    <a:pt x="0" y="12149"/>
                  </a:lnTo>
                  <a:lnTo>
                    <a:pt x="495" y="20774"/>
                  </a:lnTo>
                  <a:lnTo>
                    <a:pt x="7917" y="20774"/>
                  </a:lnTo>
                  <a:lnTo>
                    <a:pt x="7917" y="0"/>
                  </a:lnTo>
                  <a:close/>
                </a:path>
              </a:pathLst>
            </a:custGeom>
            <a:solidFill>
              <a:srgbClr val="F2E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98;p61"/>
            <p:cNvSpPr/>
            <p:nvPr/>
          </p:nvSpPr>
          <p:spPr>
            <a:xfrm>
              <a:off x="5937750" y="2164975"/>
              <a:ext cx="185600" cy="519350"/>
            </a:xfrm>
            <a:custGeom>
              <a:avLst/>
              <a:gdLst/>
              <a:ahLst/>
              <a:cxnLst/>
              <a:rect l="l" t="t" r="r" b="b"/>
              <a:pathLst>
                <a:path w="7424" h="20774" extrusionOk="0">
                  <a:moveTo>
                    <a:pt x="1" y="0"/>
                  </a:moveTo>
                  <a:lnTo>
                    <a:pt x="1" y="20774"/>
                  </a:lnTo>
                  <a:lnTo>
                    <a:pt x="7424" y="20774"/>
                  </a:lnTo>
                  <a:lnTo>
                    <a:pt x="7424" y="0"/>
                  </a:ln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99;p61"/>
            <p:cNvSpPr/>
            <p:nvPr/>
          </p:nvSpPr>
          <p:spPr>
            <a:xfrm>
              <a:off x="6123325" y="2127950"/>
              <a:ext cx="111500" cy="148525"/>
            </a:xfrm>
            <a:custGeom>
              <a:avLst/>
              <a:gdLst/>
              <a:ahLst/>
              <a:cxnLst/>
              <a:rect l="l" t="t" r="r" b="b"/>
              <a:pathLst>
                <a:path w="4460" h="5941" extrusionOk="0">
                  <a:moveTo>
                    <a:pt x="1" y="0"/>
                  </a:moveTo>
                  <a:lnTo>
                    <a:pt x="1" y="5940"/>
                  </a:lnTo>
                  <a:lnTo>
                    <a:pt x="4460" y="5940"/>
                  </a:lnTo>
                  <a:lnTo>
                    <a:pt x="4460" y="1481"/>
                  </a:lnTo>
                  <a:lnTo>
                    <a:pt x="2844" y="1481"/>
                  </a:lnTo>
                  <a:cubicBezTo>
                    <a:pt x="2537" y="614"/>
                    <a:pt x="1710" y="0"/>
                    <a:pt x="748" y="0"/>
                  </a:cubicBez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200;p61"/>
            <p:cNvSpPr/>
            <p:nvPr/>
          </p:nvSpPr>
          <p:spPr>
            <a:xfrm>
              <a:off x="5967618" y="2127950"/>
              <a:ext cx="138831" cy="132275"/>
            </a:xfrm>
            <a:custGeom>
              <a:avLst/>
              <a:gdLst/>
              <a:ahLst/>
              <a:cxnLst/>
              <a:rect l="l" t="t" r="r" b="b"/>
              <a:pathLst>
                <a:path w="4447" h="5941" extrusionOk="0">
                  <a:moveTo>
                    <a:pt x="3712" y="0"/>
                  </a:moveTo>
                  <a:cubicBezTo>
                    <a:pt x="2738" y="0"/>
                    <a:pt x="1910" y="614"/>
                    <a:pt x="1616" y="1481"/>
                  </a:cubicBezTo>
                  <a:lnTo>
                    <a:pt x="0" y="1481"/>
                  </a:lnTo>
                  <a:lnTo>
                    <a:pt x="0" y="5940"/>
                  </a:lnTo>
                  <a:lnTo>
                    <a:pt x="4447" y="5940"/>
                  </a:lnTo>
                  <a:lnTo>
                    <a:pt x="4447" y="0"/>
                  </a:lnTo>
                  <a:close/>
                </a:path>
              </a:pathLst>
            </a:custGeom>
            <a:solidFill>
              <a:srgbClr val="556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201;p61"/>
            <p:cNvSpPr/>
            <p:nvPr/>
          </p:nvSpPr>
          <p:spPr>
            <a:xfrm>
              <a:off x="6012175" y="2313500"/>
              <a:ext cx="120525" cy="37075"/>
            </a:xfrm>
            <a:custGeom>
              <a:avLst/>
              <a:gdLst/>
              <a:ahLst/>
              <a:cxnLst/>
              <a:rect l="l" t="t" r="r" b="b"/>
              <a:pathLst>
                <a:path w="4821" h="1483" extrusionOk="0">
                  <a:moveTo>
                    <a:pt x="0" y="1"/>
                  </a:moveTo>
                  <a:lnTo>
                    <a:pt x="0" y="1482"/>
                  </a:lnTo>
                  <a:lnTo>
                    <a:pt x="4447" y="1482"/>
                  </a:lnTo>
                  <a:lnTo>
                    <a:pt x="4820" y="735"/>
                  </a:lnTo>
                  <a:lnTo>
                    <a:pt x="4447" y="1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202;p61"/>
            <p:cNvSpPr/>
            <p:nvPr/>
          </p:nvSpPr>
          <p:spPr>
            <a:xfrm>
              <a:off x="6012175" y="2387600"/>
              <a:ext cx="118525" cy="37050"/>
            </a:xfrm>
            <a:custGeom>
              <a:avLst/>
              <a:gdLst/>
              <a:ahLst/>
              <a:cxnLst/>
              <a:rect l="l" t="t" r="r" b="b"/>
              <a:pathLst>
                <a:path w="4741" h="1482" extrusionOk="0">
                  <a:moveTo>
                    <a:pt x="0" y="1"/>
                  </a:moveTo>
                  <a:lnTo>
                    <a:pt x="0" y="1482"/>
                  </a:lnTo>
                  <a:lnTo>
                    <a:pt x="4447" y="1482"/>
                  </a:lnTo>
                  <a:lnTo>
                    <a:pt x="4740" y="748"/>
                  </a:lnTo>
                  <a:lnTo>
                    <a:pt x="4447" y="1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203;p61"/>
            <p:cNvSpPr/>
            <p:nvPr/>
          </p:nvSpPr>
          <p:spPr>
            <a:xfrm>
              <a:off x="6123325" y="2499075"/>
              <a:ext cx="111500" cy="111150"/>
            </a:xfrm>
            <a:custGeom>
              <a:avLst/>
              <a:gdLst/>
              <a:ahLst/>
              <a:cxnLst/>
              <a:rect l="l" t="t" r="r" b="b"/>
              <a:pathLst>
                <a:path w="4460" h="4446" extrusionOk="0">
                  <a:moveTo>
                    <a:pt x="1496" y="1"/>
                  </a:moveTo>
                  <a:lnTo>
                    <a:pt x="1496" y="1482"/>
                  </a:lnTo>
                  <a:lnTo>
                    <a:pt x="1" y="1482"/>
                  </a:lnTo>
                  <a:lnTo>
                    <a:pt x="1" y="2964"/>
                  </a:lnTo>
                  <a:lnTo>
                    <a:pt x="1496" y="2964"/>
                  </a:lnTo>
                  <a:lnTo>
                    <a:pt x="1496" y="4446"/>
                  </a:lnTo>
                  <a:lnTo>
                    <a:pt x="2977" y="4446"/>
                  </a:lnTo>
                  <a:lnTo>
                    <a:pt x="2977" y="2964"/>
                  </a:lnTo>
                  <a:lnTo>
                    <a:pt x="4460" y="2964"/>
                  </a:lnTo>
                  <a:lnTo>
                    <a:pt x="4460" y="1482"/>
                  </a:lnTo>
                  <a:lnTo>
                    <a:pt x="2977" y="1482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rgbClr val="BC3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204;p61"/>
            <p:cNvSpPr/>
            <p:nvPr/>
          </p:nvSpPr>
          <p:spPr>
            <a:xfrm>
              <a:off x="6123325" y="2313500"/>
              <a:ext cx="55750" cy="37075"/>
            </a:xfrm>
            <a:custGeom>
              <a:avLst/>
              <a:gdLst/>
              <a:ahLst/>
              <a:cxnLst/>
              <a:rect l="l" t="t" r="r" b="b"/>
              <a:pathLst>
                <a:path w="2230" h="1483" extrusionOk="0">
                  <a:moveTo>
                    <a:pt x="1" y="1"/>
                  </a:moveTo>
                  <a:lnTo>
                    <a:pt x="1" y="1482"/>
                  </a:lnTo>
                  <a:lnTo>
                    <a:pt x="2230" y="1482"/>
                  </a:lnTo>
                  <a:lnTo>
                    <a:pt x="2230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205;p61"/>
            <p:cNvSpPr/>
            <p:nvPr/>
          </p:nvSpPr>
          <p:spPr>
            <a:xfrm>
              <a:off x="6123325" y="2387600"/>
              <a:ext cx="18725" cy="37050"/>
            </a:xfrm>
            <a:custGeom>
              <a:avLst/>
              <a:gdLst/>
              <a:ahLst/>
              <a:cxnLst/>
              <a:rect l="l" t="t" r="r" b="b"/>
              <a:pathLst>
                <a:path w="749" h="1482" extrusionOk="0">
                  <a:moveTo>
                    <a:pt x="1" y="1"/>
                  </a:moveTo>
                  <a:lnTo>
                    <a:pt x="1" y="1482"/>
                  </a:lnTo>
                  <a:lnTo>
                    <a:pt x="748" y="1482"/>
                  </a:lnTo>
                  <a:lnTo>
                    <a:pt x="748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0003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p57"/>
          <p:cNvSpPr/>
          <p:nvPr/>
        </p:nvSpPr>
        <p:spPr>
          <a:xfrm>
            <a:off x="2175896" y="655307"/>
            <a:ext cx="6374100" cy="4280452"/>
          </a:xfrm>
          <a:prstGeom prst="roundRect">
            <a:avLst>
              <a:gd name="adj" fmla="val 860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7"/>
          <p:cNvSpPr txBox="1">
            <a:spLocks noGrp="1"/>
          </p:cNvSpPr>
          <p:nvPr>
            <p:ph type="body" idx="1"/>
          </p:nvPr>
        </p:nvSpPr>
        <p:spPr>
          <a:xfrm>
            <a:off x="2460816" y="1779613"/>
            <a:ext cx="5901305" cy="20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bg1"/>
                </a:solidFill>
              </a:rPr>
              <a:t>Y </a:t>
            </a:r>
            <a:r>
              <a:rPr lang="en-US" sz="2400" b="1" dirty="0" err="1">
                <a:solidFill>
                  <a:schemeClr val="bg1"/>
                </a:solidFill>
              </a:rPr>
              <a:t>lệnh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chăm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sóc</a:t>
            </a:r>
            <a:r>
              <a:rPr lang="en-US" sz="2400" b="1" dirty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9750" indent="-360363">
              <a:buFont typeface="Arial" panose="020B0604020202020204" pitchFamily="34" charset="0"/>
              <a:buChar char="–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ĐHMM.</a:t>
            </a:r>
          </a:p>
          <a:p>
            <a:pPr marL="539750" indent="-360363">
              <a:buFont typeface="Arial" panose="020B0604020202020204" pitchFamily="34" charset="0"/>
              <a:buChar char="–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hô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39750" indent="-360363">
              <a:buFont typeface="Arial" panose="020B0604020202020204" pitchFamily="34" charset="0"/>
              <a:buChar char="–"/>
            </a:pP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Chăm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sóc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NB.</a:t>
            </a:r>
          </a:p>
          <a:p>
            <a:pPr marL="539750" indent="-360363">
              <a:buFont typeface="Arial" panose="020B0604020202020204" pitchFamily="34" charset="0"/>
              <a:buChar char="–"/>
            </a:pP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ngừa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39750" indent="-360363">
              <a:buFont typeface="Arial" panose="020B0604020202020204" pitchFamily="34" charset="0"/>
              <a:buChar char="–"/>
            </a:pP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ngừa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817" name="Google Shape;1817;p57"/>
          <p:cNvSpPr/>
          <p:nvPr/>
        </p:nvSpPr>
        <p:spPr>
          <a:xfrm>
            <a:off x="720000" y="2652850"/>
            <a:ext cx="799200" cy="7992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1975;p61"/>
          <p:cNvGrpSpPr/>
          <p:nvPr/>
        </p:nvGrpSpPr>
        <p:grpSpPr>
          <a:xfrm>
            <a:off x="919379" y="2824213"/>
            <a:ext cx="501687" cy="494649"/>
            <a:chOff x="6728775" y="2141600"/>
            <a:chExt cx="639825" cy="630850"/>
          </a:xfrm>
        </p:grpSpPr>
        <p:sp>
          <p:nvSpPr>
            <p:cNvPr id="30" name="Google Shape;1976;p61"/>
            <p:cNvSpPr/>
            <p:nvPr/>
          </p:nvSpPr>
          <p:spPr>
            <a:xfrm>
              <a:off x="6955050" y="2290150"/>
              <a:ext cx="256350" cy="408200"/>
            </a:xfrm>
            <a:custGeom>
              <a:avLst/>
              <a:gdLst/>
              <a:ahLst/>
              <a:cxnLst/>
              <a:rect l="l" t="t" r="r" b="b"/>
              <a:pathLst>
                <a:path w="10254" h="16328" extrusionOk="0">
                  <a:moveTo>
                    <a:pt x="601" y="0"/>
                  </a:moveTo>
                  <a:lnTo>
                    <a:pt x="1" y="8171"/>
                  </a:lnTo>
                  <a:lnTo>
                    <a:pt x="601" y="16327"/>
                  </a:lnTo>
                  <a:lnTo>
                    <a:pt x="3071" y="16327"/>
                  </a:lnTo>
                  <a:lnTo>
                    <a:pt x="3071" y="15594"/>
                  </a:lnTo>
                  <a:lnTo>
                    <a:pt x="9506" y="8171"/>
                  </a:lnTo>
                  <a:lnTo>
                    <a:pt x="10254" y="8171"/>
                  </a:lnTo>
                  <a:lnTo>
                    <a:pt x="10254" y="68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77;p61"/>
            <p:cNvSpPr/>
            <p:nvPr/>
          </p:nvSpPr>
          <p:spPr>
            <a:xfrm>
              <a:off x="6955050" y="2290150"/>
              <a:ext cx="256350" cy="408200"/>
            </a:xfrm>
            <a:custGeom>
              <a:avLst/>
              <a:gdLst/>
              <a:ahLst/>
              <a:cxnLst/>
              <a:rect l="l" t="t" r="r" b="b"/>
              <a:pathLst>
                <a:path w="10254" h="16328" extrusionOk="0">
                  <a:moveTo>
                    <a:pt x="601" y="0"/>
                  </a:moveTo>
                  <a:lnTo>
                    <a:pt x="1" y="8171"/>
                  </a:lnTo>
                  <a:lnTo>
                    <a:pt x="601" y="16327"/>
                  </a:lnTo>
                  <a:lnTo>
                    <a:pt x="3071" y="16327"/>
                  </a:lnTo>
                  <a:lnTo>
                    <a:pt x="3071" y="15594"/>
                  </a:lnTo>
                  <a:lnTo>
                    <a:pt x="9506" y="8171"/>
                  </a:lnTo>
                  <a:lnTo>
                    <a:pt x="10254" y="8171"/>
                  </a:lnTo>
                  <a:lnTo>
                    <a:pt x="10254" y="68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78;p61"/>
            <p:cNvSpPr/>
            <p:nvPr/>
          </p:nvSpPr>
          <p:spPr>
            <a:xfrm>
              <a:off x="6728775" y="2290150"/>
              <a:ext cx="241325" cy="408200"/>
            </a:xfrm>
            <a:custGeom>
              <a:avLst/>
              <a:gdLst/>
              <a:ahLst/>
              <a:cxnLst/>
              <a:rect l="l" t="t" r="r" b="b"/>
              <a:pathLst>
                <a:path w="9653" h="16328" extrusionOk="0">
                  <a:moveTo>
                    <a:pt x="9652" y="0"/>
                  </a:moveTo>
                  <a:lnTo>
                    <a:pt x="0" y="681"/>
                  </a:lnTo>
                  <a:lnTo>
                    <a:pt x="0" y="16327"/>
                  </a:lnTo>
                  <a:lnTo>
                    <a:pt x="9652" y="16327"/>
                  </a:lnTo>
                  <a:lnTo>
                    <a:pt x="9652" y="0"/>
                  </a:ln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79;p61"/>
            <p:cNvSpPr/>
            <p:nvPr/>
          </p:nvSpPr>
          <p:spPr>
            <a:xfrm>
              <a:off x="7162000" y="2456675"/>
              <a:ext cx="206600" cy="209975"/>
            </a:xfrm>
            <a:custGeom>
              <a:avLst/>
              <a:gdLst/>
              <a:ahLst/>
              <a:cxnLst/>
              <a:rect l="l" t="t" r="r" b="b"/>
              <a:pathLst>
                <a:path w="8264" h="8399" extrusionOk="0">
                  <a:moveTo>
                    <a:pt x="6822" y="1"/>
                  </a:moveTo>
                  <a:lnTo>
                    <a:pt x="3071" y="2524"/>
                  </a:lnTo>
                  <a:lnTo>
                    <a:pt x="0" y="6809"/>
                  </a:lnTo>
                  <a:lnTo>
                    <a:pt x="3671" y="8399"/>
                  </a:lnTo>
                  <a:lnTo>
                    <a:pt x="6822" y="5248"/>
                  </a:lnTo>
                  <a:cubicBezTo>
                    <a:pt x="8263" y="3806"/>
                    <a:pt x="8263" y="1456"/>
                    <a:pt x="6822" y="1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80;p61"/>
            <p:cNvSpPr/>
            <p:nvPr/>
          </p:nvSpPr>
          <p:spPr>
            <a:xfrm>
              <a:off x="7099900" y="2364550"/>
              <a:ext cx="37075" cy="37100"/>
            </a:xfrm>
            <a:custGeom>
              <a:avLst/>
              <a:gdLst/>
              <a:ahLst/>
              <a:cxnLst/>
              <a:rect l="l" t="t" r="r" b="b"/>
              <a:pathLst>
                <a:path w="1483" h="1484" extrusionOk="0">
                  <a:moveTo>
                    <a:pt x="1" y="1"/>
                  </a:moveTo>
                  <a:lnTo>
                    <a:pt x="1" y="1483"/>
                  </a:lnTo>
                  <a:lnTo>
                    <a:pt x="1482" y="1483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81;p61"/>
            <p:cNvSpPr/>
            <p:nvPr/>
          </p:nvSpPr>
          <p:spPr>
            <a:xfrm>
              <a:off x="7025825" y="2364550"/>
              <a:ext cx="37050" cy="37100"/>
            </a:xfrm>
            <a:custGeom>
              <a:avLst/>
              <a:gdLst/>
              <a:ahLst/>
              <a:cxnLst/>
              <a:rect l="l" t="t" r="r" b="b"/>
              <a:pathLst>
                <a:path w="1482" h="1484" extrusionOk="0">
                  <a:moveTo>
                    <a:pt x="0" y="1"/>
                  </a:moveTo>
                  <a:lnTo>
                    <a:pt x="0" y="1483"/>
                  </a:lnTo>
                  <a:lnTo>
                    <a:pt x="1481" y="148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82;p61"/>
            <p:cNvSpPr/>
            <p:nvPr/>
          </p:nvSpPr>
          <p:spPr>
            <a:xfrm>
              <a:off x="6970075" y="2364550"/>
              <a:ext cx="18375" cy="37100"/>
            </a:xfrm>
            <a:custGeom>
              <a:avLst/>
              <a:gdLst/>
              <a:ahLst/>
              <a:cxnLst/>
              <a:rect l="l" t="t" r="r" b="b"/>
              <a:pathLst>
                <a:path w="735" h="1484" extrusionOk="0">
                  <a:moveTo>
                    <a:pt x="0" y="1"/>
                  </a:moveTo>
                  <a:lnTo>
                    <a:pt x="0" y="1483"/>
                  </a:lnTo>
                  <a:lnTo>
                    <a:pt x="735" y="1483"/>
                  </a:lnTo>
                  <a:lnTo>
                    <a:pt x="735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83;p61"/>
            <p:cNvSpPr/>
            <p:nvPr/>
          </p:nvSpPr>
          <p:spPr>
            <a:xfrm>
              <a:off x="6951375" y="2364550"/>
              <a:ext cx="18725" cy="37100"/>
            </a:xfrm>
            <a:custGeom>
              <a:avLst/>
              <a:gdLst/>
              <a:ahLst/>
              <a:cxnLst/>
              <a:rect l="l" t="t" r="r" b="b"/>
              <a:pathLst>
                <a:path w="749" h="1484" extrusionOk="0">
                  <a:moveTo>
                    <a:pt x="0" y="1"/>
                  </a:moveTo>
                  <a:lnTo>
                    <a:pt x="0" y="1483"/>
                  </a:lnTo>
                  <a:lnTo>
                    <a:pt x="748" y="1483"/>
                  </a:lnTo>
                  <a:lnTo>
                    <a:pt x="748" y="1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84;p61"/>
            <p:cNvSpPr/>
            <p:nvPr/>
          </p:nvSpPr>
          <p:spPr>
            <a:xfrm>
              <a:off x="6970075" y="2438650"/>
              <a:ext cx="18375" cy="37100"/>
            </a:xfrm>
            <a:custGeom>
              <a:avLst/>
              <a:gdLst/>
              <a:ahLst/>
              <a:cxnLst/>
              <a:rect l="l" t="t" r="r" b="b"/>
              <a:pathLst>
                <a:path w="735" h="1484" extrusionOk="0">
                  <a:moveTo>
                    <a:pt x="0" y="1"/>
                  </a:moveTo>
                  <a:lnTo>
                    <a:pt x="0" y="1483"/>
                  </a:lnTo>
                  <a:lnTo>
                    <a:pt x="735" y="1483"/>
                  </a:lnTo>
                  <a:lnTo>
                    <a:pt x="735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85;p61"/>
            <p:cNvSpPr/>
            <p:nvPr/>
          </p:nvSpPr>
          <p:spPr>
            <a:xfrm>
              <a:off x="6951375" y="2438650"/>
              <a:ext cx="18725" cy="37100"/>
            </a:xfrm>
            <a:custGeom>
              <a:avLst/>
              <a:gdLst/>
              <a:ahLst/>
              <a:cxnLst/>
              <a:rect l="l" t="t" r="r" b="b"/>
              <a:pathLst>
                <a:path w="749" h="1484" extrusionOk="0">
                  <a:moveTo>
                    <a:pt x="0" y="1"/>
                  </a:moveTo>
                  <a:lnTo>
                    <a:pt x="0" y="1483"/>
                  </a:lnTo>
                  <a:lnTo>
                    <a:pt x="748" y="1483"/>
                  </a:lnTo>
                  <a:lnTo>
                    <a:pt x="748" y="1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86;p61"/>
            <p:cNvSpPr/>
            <p:nvPr/>
          </p:nvSpPr>
          <p:spPr>
            <a:xfrm>
              <a:off x="6970075" y="2512750"/>
              <a:ext cx="18375" cy="37075"/>
            </a:xfrm>
            <a:custGeom>
              <a:avLst/>
              <a:gdLst/>
              <a:ahLst/>
              <a:cxnLst/>
              <a:rect l="l" t="t" r="r" b="b"/>
              <a:pathLst>
                <a:path w="735" h="1483" extrusionOk="0">
                  <a:moveTo>
                    <a:pt x="0" y="0"/>
                  </a:moveTo>
                  <a:lnTo>
                    <a:pt x="0" y="1483"/>
                  </a:lnTo>
                  <a:lnTo>
                    <a:pt x="735" y="1483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87;p61"/>
            <p:cNvSpPr/>
            <p:nvPr/>
          </p:nvSpPr>
          <p:spPr>
            <a:xfrm>
              <a:off x="6951375" y="2512750"/>
              <a:ext cx="18725" cy="37075"/>
            </a:xfrm>
            <a:custGeom>
              <a:avLst/>
              <a:gdLst/>
              <a:ahLst/>
              <a:cxnLst/>
              <a:rect l="l" t="t" r="r" b="b"/>
              <a:pathLst>
                <a:path w="749" h="1483" extrusionOk="0">
                  <a:moveTo>
                    <a:pt x="0" y="0"/>
                  </a:moveTo>
                  <a:lnTo>
                    <a:pt x="0" y="1483"/>
                  </a:lnTo>
                  <a:lnTo>
                    <a:pt x="748" y="1483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88;p61"/>
            <p:cNvSpPr/>
            <p:nvPr/>
          </p:nvSpPr>
          <p:spPr>
            <a:xfrm>
              <a:off x="6970075" y="2587200"/>
              <a:ext cx="18375" cy="37050"/>
            </a:xfrm>
            <a:custGeom>
              <a:avLst/>
              <a:gdLst/>
              <a:ahLst/>
              <a:cxnLst/>
              <a:rect l="l" t="t" r="r" b="b"/>
              <a:pathLst>
                <a:path w="735" h="1482" extrusionOk="0">
                  <a:moveTo>
                    <a:pt x="0" y="0"/>
                  </a:moveTo>
                  <a:lnTo>
                    <a:pt x="0" y="1482"/>
                  </a:lnTo>
                  <a:lnTo>
                    <a:pt x="735" y="1482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89;p61"/>
            <p:cNvSpPr/>
            <p:nvPr/>
          </p:nvSpPr>
          <p:spPr>
            <a:xfrm>
              <a:off x="6951375" y="2587200"/>
              <a:ext cx="18725" cy="37050"/>
            </a:xfrm>
            <a:custGeom>
              <a:avLst/>
              <a:gdLst/>
              <a:ahLst/>
              <a:cxnLst/>
              <a:rect l="l" t="t" r="r" b="b"/>
              <a:pathLst>
                <a:path w="749" h="1482" extrusionOk="0">
                  <a:moveTo>
                    <a:pt x="0" y="0"/>
                  </a:moveTo>
                  <a:lnTo>
                    <a:pt x="0" y="1482"/>
                  </a:lnTo>
                  <a:lnTo>
                    <a:pt x="748" y="1482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90;p61"/>
            <p:cNvSpPr/>
            <p:nvPr/>
          </p:nvSpPr>
          <p:spPr>
            <a:xfrm>
              <a:off x="6877275" y="2364550"/>
              <a:ext cx="37100" cy="37100"/>
            </a:xfrm>
            <a:custGeom>
              <a:avLst/>
              <a:gdLst/>
              <a:ahLst/>
              <a:cxnLst/>
              <a:rect l="l" t="t" r="r" b="b"/>
              <a:pathLst>
                <a:path w="1484" h="1484" extrusionOk="0">
                  <a:moveTo>
                    <a:pt x="1" y="1"/>
                  </a:moveTo>
                  <a:lnTo>
                    <a:pt x="1" y="1483"/>
                  </a:lnTo>
                  <a:lnTo>
                    <a:pt x="1483" y="1483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91;p61"/>
            <p:cNvSpPr/>
            <p:nvPr/>
          </p:nvSpPr>
          <p:spPr>
            <a:xfrm>
              <a:off x="6803175" y="2364550"/>
              <a:ext cx="37100" cy="37100"/>
            </a:xfrm>
            <a:custGeom>
              <a:avLst/>
              <a:gdLst/>
              <a:ahLst/>
              <a:cxnLst/>
              <a:rect l="l" t="t" r="r" b="b"/>
              <a:pathLst>
                <a:path w="1484" h="1484" extrusionOk="0">
                  <a:moveTo>
                    <a:pt x="1" y="1"/>
                  </a:moveTo>
                  <a:lnTo>
                    <a:pt x="1" y="1483"/>
                  </a:lnTo>
                  <a:lnTo>
                    <a:pt x="1483" y="1483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92;p61"/>
            <p:cNvSpPr/>
            <p:nvPr/>
          </p:nvSpPr>
          <p:spPr>
            <a:xfrm>
              <a:off x="7099900" y="2438650"/>
              <a:ext cx="37075" cy="37100"/>
            </a:xfrm>
            <a:custGeom>
              <a:avLst/>
              <a:gdLst/>
              <a:ahLst/>
              <a:cxnLst/>
              <a:rect l="l" t="t" r="r" b="b"/>
              <a:pathLst>
                <a:path w="1483" h="1484" extrusionOk="0">
                  <a:moveTo>
                    <a:pt x="1" y="1"/>
                  </a:moveTo>
                  <a:lnTo>
                    <a:pt x="1" y="1483"/>
                  </a:lnTo>
                  <a:lnTo>
                    <a:pt x="1482" y="1483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93;p61"/>
            <p:cNvSpPr/>
            <p:nvPr/>
          </p:nvSpPr>
          <p:spPr>
            <a:xfrm>
              <a:off x="7025825" y="2438650"/>
              <a:ext cx="37050" cy="37100"/>
            </a:xfrm>
            <a:custGeom>
              <a:avLst/>
              <a:gdLst/>
              <a:ahLst/>
              <a:cxnLst/>
              <a:rect l="l" t="t" r="r" b="b"/>
              <a:pathLst>
                <a:path w="1482" h="1484" extrusionOk="0">
                  <a:moveTo>
                    <a:pt x="0" y="1"/>
                  </a:moveTo>
                  <a:lnTo>
                    <a:pt x="0" y="1483"/>
                  </a:lnTo>
                  <a:lnTo>
                    <a:pt x="1481" y="148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94;p61"/>
            <p:cNvSpPr/>
            <p:nvPr/>
          </p:nvSpPr>
          <p:spPr>
            <a:xfrm>
              <a:off x="6877275" y="2438650"/>
              <a:ext cx="37100" cy="37100"/>
            </a:xfrm>
            <a:custGeom>
              <a:avLst/>
              <a:gdLst/>
              <a:ahLst/>
              <a:cxnLst/>
              <a:rect l="l" t="t" r="r" b="b"/>
              <a:pathLst>
                <a:path w="1484" h="1484" extrusionOk="0">
                  <a:moveTo>
                    <a:pt x="1" y="1"/>
                  </a:moveTo>
                  <a:lnTo>
                    <a:pt x="1" y="1483"/>
                  </a:lnTo>
                  <a:lnTo>
                    <a:pt x="1483" y="1483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95;p61"/>
            <p:cNvSpPr/>
            <p:nvPr/>
          </p:nvSpPr>
          <p:spPr>
            <a:xfrm>
              <a:off x="6803175" y="2438650"/>
              <a:ext cx="37100" cy="37100"/>
            </a:xfrm>
            <a:custGeom>
              <a:avLst/>
              <a:gdLst/>
              <a:ahLst/>
              <a:cxnLst/>
              <a:rect l="l" t="t" r="r" b="b"/>
              <a:pathLst>
                <a:path w="1484" h="1484" extrusionOk="0">
                  <a:moveTo>
                    <a:pt x="1" y="1"/>
                  </a:moveTo>
                  <a:lnTo>
                    <a:pt x="1" y="1483"/>
                  </a:lnTo>
                  <a:lnTo>
                    <a:pt x="1483" y="1483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96;p61"/>
            <p:cNvSpPr/>
            <p:nvPr/>
          </p:nvSpPr>
          <p:spPr>
            <a:xfrm>
              <a:off x="7025825" y="2512750"/>
              <a:ext cx="37050" cy="37075"/>
            </a:xfrm>
            <a:custGeom>
              <a:avLst/>
              <a:gdLst/>
              <a:ahLst/>
              <a:cxnLst/>
              <a:rect l="l" t="t" r="r" b="b"/>
              <a:pathLst>
                <a:path w="1482" h="1483" extrusionOk="0">
                  <a:moveTo>
                    <a:pt x="0" y="0"/>
                  </a:moveTo>
                  <a:lnTo>
                    <a:pt x="0" y="1483"/>
                  </a:lnTo>
                  <a:lnTo>
                    <a:pt x="1481" y="1483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97;p61"/>
            <p:cNvSpPr/>
            <p:nvPr/>
          </p:nvSpPr>
          <p:spPr>
            <a:xfrm>
              <a:off x="6877275" y="2512750"/>
              <a:ext cx="37100" cy="37075"/>
            </a:xfrm>
            <a:custGeom>
              <a:avLst/>
              <a:gdLst/>
              <a:ahLst/>
              <a:cxnLst/>
              <a:rect l="l" t="t" r="r" b="b"/>
              <a:pathLst>
                <a:path w="1484" h="1483" extrusionOk="0">
                  <a:moveTo>
                    <a:pt x="1" y="0"/>
                  </a:moveTo>
                  <a:lnTo>
                    <a:pt x="1" y="1483"/>
                  </a:lnTo>
                  <a:lnTo>
                    <a:pt x="1483" y="1483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98;p61"/>
            <p:cNvSpPr/>
            <p:nvPr/>
          </p:nvSpPr>
          <p:spPr>
            <a:xfrm>
              <a:off x="6803175" y="2512750"/>
              <a:ext cx="37100" cy="37075"/>
            </a:xfrm>
            <a:custGeom>
              <a:avLst/>
              <a:gdLst/>
              <a:ahLst/>
              <a:cxnLst/>
              <a:rect l="l" t="t" r="r" b="b"/>
              <a:pathLst>
                <a:path w="1484" h="1483" extrusionOk="0">
                  <a:moveTo>
                    <a:pt x="1" y="0"/>
                  </a:moveTo>
                  <a:lnTo>
                    <a:pt x="1" y="1483"/>
                  </a:lnTo>
                  <a:lnTo>
                    <a:pt x="1483" y="1483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99;p61"/>
            <p:cNvSpPr/>
            <p:nvPr/>
          </p:nvSpPr>
          <p:spPr>
            <a:xfrm>
              <a:off x="6803175" y="2587200"/>
              <a:ext cx="37100" cy="37050"/>
            </a:xfrm>
            <a:custGeom>
              <a:avLst/>
              <a:gdLst/>
              <a:ahLst/>
              <a:cxnLst/>
              <a:rect l="l" t="t" r="r" b="b"/>
              <a:pathLst>
                <a:path w="1484" h="1482" extrusionOk="0">
                  <a:moveTo>
                    <a:pt x="1" y="0"/>
                  </a:moveTo>
                  <a:lnTo>
                    <a:pt x="1" y="1482"/>
                  </a:lnTo>
                  <a:lnTo>
                    <a:pt x="1483" y="1482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000;p61"/>
            <p:cNvSpPr/>
            <p:nvPr/>
          </p:nvSpPr>
          <p:spPr>
            <a:xfrm>
              <a:off x="6877275" y="2587200"/>
              <a:ext cx="37100" cy="37050"/>
            </a:xfrm>
            <a:custGeom>
              <a:avLst/>
              <a:gdLst/>
              <a:ahLst/>
              <a:cxnLst/>
              <a:rect l="l" t="t" r="r" b="b"/>
              <a:pathLst>
                <a:path w="1484" h="1482" extrusionOk="0">
                  <a:moveTo>
                    <a:pt x="1" y="0"/>
                  </a:moveTo>
                  <a:lnTo>
                    <a:pt x="1" y="1482"/>
                  </a:lnTo>
                  <a:lnTo>
                    <a:pt x="1483" y="1482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001;p61"/>
            <p:cNvSpPr/>
            <p:nvPr/>
          </p:nvSpPr>
          <p:spPr>
            <a:xfrm>
              <a:off x="6728775" y="2179000"/>
              <a:ext cx="276025" cy="128175"/>
            </a:xfrm>
            <a:custGeom>
              <a:avLst/>
              <a:gdLst/>
              <a:ahLst/>
              <a:cxnLst/>
              <a:rect l="l" t="t" r="r" b="b"/>
              <a:pathLst>
                <a:path w="11041" h="5127" extrusionOk="0">
                  <a:moveTo>
                    <a:pt x="0" y="0"/>
                  </a:moveTo>
                  <a:lnTo>
                    <a:pt x="0" y="5127"/>
                  </a:lnTo>
                  <a:lnTo>
                    <a:pt x="9652" y="5127"/>
                  </a:lnTo>
                  <a:lnTo>
                    <a:pt x="11040" y="2563"/>
                  </a:lnTo>
                  <a:lnTo>
                    <a:pt x="9652" y="0"/>
                  </a:lnTo>
                  <a:close/>
                </a:path>
              </a:pathLst>
            </a:custGeom>
            <a:solidFill>
              <a:srgbClr val="C94B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002;p61"/>
            <p:cNvSpPr/>
            <p:nvPr/>
          </p:nvSpPr>
          <p:spPr>
            <a:xfrm>
              <a:off x="6970075" y="2179000"/>
              <a:ext cx="241325" cy="128175"/>
            </a:xfrm>
            <a:custGeom>
              <a:avLst/>
              <a:gdLst/>
              <a:ahLst/>
              <a:cxnLst/>
              <a:rect l="l" t="t" r="r" b="b"/>
              <a:pathLst>
                <a:path w="9653" h="5127" extrusionOk="0">
                  <a:moveTo>
                    <a:pt x="0" y="0"/>
                  </a:moveTo>
                  <a:lnTo>
                    <a:pt x="0" y="5127"/>
                  </a:lnTo>
                  <a:lnTo>
                    <a:pt x="9653" y="5127"/>
                  </a:lnTo>
                  <a:lnTo>
                    <a:pt x="9653" y="0"/>
                  </a:lnTo>
                  <a:close/>
                </a:path>
              </a:pathLst>
            </a:custGeom>
            <a:solidFill>
              <a:srgbClr val="BC3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003;p61"/>
            <p:cNvSpPr/>
            <p:nvPr/>
          </p:nvSpPr>
          <p:spPr>
            <a:xfrm>
              <a:off x="6840250" y="2141600"/>
              <a:ext cx="37050" cy="111500"/>
            </a:xfrm>
            <a:custGeom>
              <a:avLst/>
              <a:gdLst/>
              <a:ahLst/>
              <a:cxnLst/>
              <a:rect l="l" t="t" r="r" b="b"/>
              <a:pathLst>
                <a:path w="1482" h="4460" extrusionOk="0">
                  <a:moveTo>
                    <a:pt x="0" y="1"/>
                  </a:moveTo>
                  <a:lnTo>
                    <a:pt x="0" y="4460"/>
                  </a:lnTo>
                  <a:lnTo>
                    <a:pt x="1482" y="4460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004;p61"/>
            <p:cNvSpPr/>
            <p:nvPr/>
          </p:nvSpPr>
          <p:spPr>
            <a:xfrm>
              <a:off x="7062850" y="2141950"/>
              <a:ext cx="37075" cy="111500"/>
            </a:xfrm>
            <a:custGeom>
              <a:avLst/>
              <a:gdLst/>
              <a:ahLst/>
              <a:cxnLst/>
              <a:rect l="l" t="t" r="r" b="b"/>
              <a:pathLst>
                <a:path w="1483" h="4460" extrusionOk="0">
                  <a:moveTo>
                    <a:pt x="0" y="1"/>
                  </a:moveTo>
                  <a:lnTo>
                    <a:pt x="0" y="4460"/>
                  </a:lnTo>
                  <a:lnTo>
                    <a:pt x="1483" y="4460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005;p61"/>
            <p:cNvSpPr/>
            <p:nvPr/>
          </p:nvSpPr>
          <p:spPr>
            <a:xfrm>
              <a:off x="7122600" y="2429650"/>
              <a:ext cx="209950" cy="197275"/>
            </a:xfrm>
            <a:custGeom>
              <a:avLst/>
              <a:gdLst/>
              <a:ahLst/>
              <a:cxnLst/>
              <a:rect l="l" t="t" r="r" b="b"/>
              <a:pathLst>
                <a:path w="8398" h="7891" extrusionOk="0">
                  <a:moveTo>
                    <a:pt x="5770" y="0"/>
                  </a:moveTo>
                  <a:cubicBezTo>
                    <a:pt x="4820" y="0"/>
                    <a:pt x="3872" y="361"/>
                    <a:pt x="3151" y="1082"/>
                  </a:cubicBezTo>
                  <a:lnTo>
                    <a:pt x="1" y="4232"/>
                  </a:lnTo>
                  <a:lnTo>
                    <a:pt x="1576" y="7890"/>
                  </a:lnTo>
                  <a:lnTo>
                    <a:pt x="8398" y="1082"/>
                  </a:lnTo>
                  <a:cubicBezTo>
                    <a:pt x="7670" y="361"/>
                    <a:pt x="6719" y="0"/>
                    <a:pt x="5770" y="0"/>
                  </a:cubicBez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006;p61"/>
            <p:cNvSpPr/>
            <p:nvPr/>
          </p:nvSpPr>
          <p:spPr>
            <a:xfrm>
              <a:off x="7043850" y="2600850"/>
              <a:ext cx="209925" cy="171600"/>
            </a:xfrm>
            <a:custGeom>
              <a:avLst/>
              <a:gdLst/>
              <a:ahLst/>
              <a:cxnLst/>
              <a:rect l="l" t="t" r="r" b="b"/>
              <a:pathLst>
                <a:path w="8397" h="6864" extrusionOk="0">
                  <a:moveTo>
                    <a:pt x="5767" y="1"/>
                  </a:moveTo>
                  <a:lnTo>
                    <a:pt x="2109" y="1724"/>
                  </a:lnTo>
                  <a:lnTo>
                    <a:pt x="0" y="5782"/>
                  </a:lnTo>
                  <a:cubicBezTo>
                    <a:pt x="721" y="6503"/>
                    <a:pt x="1668" y="6863"/>
                    <a:pt x="2630" y="6863"/>
                  </a:cubicBezTo>
                  <a:cubicBezTo>
                    <a:pt x="3578" y="6863"/>
                    <a:pt x="4525" y="6503"/>
                    <a:pt x="5246" y="5782"/>
                  </a:cubicBezTo>
                  <a:lnTo>
                    <a:pt x="8397" y="2632"/>
                  </a:lnTo>
                  <a:lnTo>
                    <a:pt x="5767" y="1"/>
                  </a:lnTo>
                  <a:close/>
                </a:path>
              </a:pathLst>
            </a:custGeom>
            <a:solidFill>
              <a:srgbClr val="BC3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007;p61"/>
            <p:cNvSpPr/>
            <p:nvPr/>
          </p:nvSpPr>
          <p:spPr>
            <a:xfrm>
              <a:off x="7007800" y="2535450"/>
              <a:ext cx="180250" cy="209975"/>
            </a:xfrm>
            <a:custGeom>
              <a:avLst/>
              <a:gdLst/>
              <a:ahLst/>
              <a:cxnLst/>
              <a:rect l="l" t="t" r="r" b="b"/>
              <a:pathLst>
                <a:path w="7210" h="8399" extrusionOk="0">
                  <a:moveTo>
                    <a:pt x="4593" y="0"/>
                  </a:moveTo>
                  <a:lnTo>
                    <a:pt x="1442" y="3151"/>
                  </a:lnTo>
                  <a:cubicBezTo>
                    <a:pt x="0" y="4593"/>
                    <a:pt x="0" y="6943"/>
                    <a:pt x="1442" y="8398"/>
                  </a:cubicBezTo>
                  <a:lnTo>
                    <a:pt x="7209" y="2617"/>
                  </a:lnTo>
                  <a:lnTo>
                    <a:pt x="4593" y="0"/>
                  </a:lnTo>
                  <a:close/>
                </a:path>
              </a:pathLst>
            </a:custGeom>
            <a:solidFill>
              <a:srgbClr val="C94B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7191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010478" y="4492487"/>
            <a:ext cx="7374835" cy="410818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tx1">
                  <a:lumMod val="75000"/>
                  <a:lumOff val="25000"/>
                </a:schemeClr>
              </a:buClr>
              <a:buSzPct val="100000"/>
            </a:pP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(2020)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CS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sz="1800" i="1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9491" y="1649895"/>
            <a:ext cx="750404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0" indent="-457200">
              <a:lnSpc>
                <a:spcPct val="125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NB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(Vas 2/10) do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phẫu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indent="-457200">
              <a:lnSpc>
                <a:spcPct val="125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Nguy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té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do NB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lvl="0" indent="-457200">
              <a:lnSpc>
                <a:spcPct val="125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Nguy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trùng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do NB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sonde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15/12.</a:t>
            </a:r>
          </a:p>
          <a:p>
            <a:pPr marL="685800" lvl="0" indent="-457200">
              <a:lnSpc>
                <a:spcPct val="125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NB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sưng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nóng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 Vas 2/10) mu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(P)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ngón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(P).</a:t>
            </a:r>
          </a:p>
          <a:p>
            <a:pPr marL="685800" lvl="0" indent="-457200">
              <a:lnSpc>
                <a:spcPct val="125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NB lo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lvl="0" indent="-457200">
              <a:lnSpc>
                <a:spcPct val="125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Nguy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phẫu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lvl="0" indent="-457200">
              <a:lnSpc>
                <a:spcPct val="125000"/>
              </a:lnSpc>
              <a:spcBef>
                <a:spcPts val="600"/>
              </a:spcBef>
              <a:buFont typeface="+mj-lt"/>
              <a:buAutoNum type="arabicPeriod"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4138"/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345096" y="424069"/>
            <a:ext cx="6612835" cy="5830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CHẨN ĐOÁN ĐIỀU DƯỠNG</a:t>
            </a:r>
          </a:p>
        </p:txBody>
      </p:sp>
    </p:spTree>
    <p:extLst>
      <p:ext uri="{BB962C8B-B14F-4D97-AF65-F5344CB8AC3E}">
        <p14:creationId xmlns:p14="http://schemas.microsoft.com/office/powerpoint/2010/main" val="322752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010478" y="4492487"/>
            <a:ext cx="7374835" cy="410818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tx1">
                  <a:lumMod val="75000"/>
                  <a:lumOff val="25000"/>
                </a:schemeClr>
              </a:buClr>
              <a:buSzPct val="100000"/>
            </a:pP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18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(2020)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CS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8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sz="1800" i="1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537253" y="430695"/>
            <a:ext cx="6612835" cy="5830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rgbClr val="51656A"/>
                </a:solidFill>
              </a:rPr>
              <a:t>PHẦN 3: </a:t>
            </a:r>
            <a:r>
              <a:rPr lang="en-US" sz="2800" b="1" dirty="0" smtClean="0">
                <a:solidFill>
                  <a:srgbClr val="51656A"/>
                </a:solidFill>
              </a:rPr>
              <a:t>KẾ </a:t>
            </a:r>
            <a:r>
              <a:rPr lang="en-US" sz="2800" b="1" dirty="0">
                <a:solidFill>
                  <a:srgbClr val="51656A"/>
                </a:solidFill>
              </a:rPr>
              <a:t>HOẠCH CHĂM SÓC</a:t>
            </a:r>
            <a:endParaRPr lang="en-US" sz="2800" dirty="0">
              <a:solidFill>
                <a:srgbClr val="51656A"/>
              </a:solidFill>
            </a:endParaRPr>
          </a:p>
        </p:txBody>
      </p:sp>
      <p:pic>
        <p:nvPicPr>
          <p:cNvPr id="7" name="Picture 2" descr="Related imag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04320" y="1558910"/>
            <a:ext cx="3094383" cy="237236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21045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59"/>
          <p:cNvSpPr txBox="1">
            <a:spLocks noGrp="1"/>
          </p:cNvSpPr>
          <p:nvPr>
            <p:ph type="title"/>
          </p:nvPr>
        </p:nvSpPr>
        <p:spPr>
          <a:xfrm>
            <a:off x="720000" y="393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 NB ĐAU VẾT MỔ DO CÓ VẾT THƯƠNG SAU PHẪU THUẬT </a:t>
            </a:r>
            <a:endParaRPr sz="2000" dirty="0">
              <a:solidFill>
                <a:srgbClr val="51656A"/>
              </a:solidFill>
            </a:endParaRPr>
          </a:p>
        </p:txBody>
      </p:sp>
      <p:sp>
        <p:nvSpPr>
          <p:cNvPr id="1871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1078555" y="2022372"/>
            <a:ext cx="2917710" cy="29966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lót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băng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875" name="Google Shape;1875;p59"/>
          <p:cNvCxnSpPr/>
          <p:nvPr/>
        </p:nvCxnSpPr>
        <p:spPr>
          <a:xfrm>
            <a:off x="4522075" y="1874750"/>
            <a:ext cx="0" cy="2129100"/>
          </a:xfrm>
          <a:prstGeom prst="straightConnector1">
            <a:avLst/>
          </a:prstGeom>
          <a:noFill/>
          <a:ln w="19050" cap="flat" cmpd="sng">
            <a:solidFill>
              <a:srgbClr val="C4A880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876" name="Google Shape;1876;p59"/>
          <p:cNvSpPr/>
          <p:nvPr/>
        </p:nvSpPr>
        <p:spPr>
          <a:xfrm>
            <a:off x="107855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THIỆP ĐD</a:t>
            </a:r>
          </a:p>
        </p:txBody>
      </p:sp>
      <p:sp>
        <p:nvSpPr>
          <p:cNvPr id="38" name="Google Shape;1876;p59"/>
          <p:cNvSpPr/>
          <p:nvPr/>
        </p:nvSpPr>
        <p:spPr>
          <a:xfrm>
            <a:off x="473081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 TẾ GHI NHẬN </a:t>
            </a:r>
          </a:p>
        </p:txBody>
      </p:sp>
      <p:sp>
        <p:nvSpPr>
          <p:cNvPr id="42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4858908" y="2022372"/>
            <a:ext cx="2917710" cy="2511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NB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2-3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Wong-backer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đau:Paracetamol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Acupan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sóc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lót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băng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59"/>
          <p:cNvSpPr txBox="1">
            <a:spLocks noGrp="1"/>
          </p:cNvSpPr>
          <p:nvPr>
            <p:ph type="title"/>
          </p:nvPr>
        </p:nvSpPr>
        <p:spPr>
          <a:xfrm>
            <a:off x="205409" y="320613"/>
            <a:ext cx="853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000" dirty="0" smtClean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2.NGUY CƠ TÉ NGÃ CAO DO NB LỚN TUỔI KÈM CAO HUYẾT ÁP </a:t>
            </a:r>
            <a:endParaRPr lang="vi-VN" sz="20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1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1078555" y="2263856"/>
            <a:ext cx="2917710" cy="2511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Johns Hopkins </a:t>
            </a:r>
          </a:p>
          <a:p>
            <a:pPr marL="0" indent="0"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NB/NN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trượt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</p:txBody>
      </p:sp>
      <p:cxnSp>
        <p:nvCxnSpPr>
          <p:cNvPr id="1875" name="Google Shape;1875;p59"/>
          <p:cNvCxnSpPr/>
          <p:nvPr/>
        </p:nvCxnSpPr>
        <p:spPr>
          <a:xfrm>
            <a:off x="4522075" y="1874750"/>
            <a:ext cx="0" cy="2129100"/>
          </a:xfrm>
          <a:prstGeom prst="straightConnector1">
            <a:avLst/>
          </a:prstGeom>
          <a:noFill/>
          <a:ln w="19050" cap="flat" cmpd="sng">
            <a:solidFill>
              <a:srgbClr val="C4A880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876" name="Google Shape;1876;p59"/>
          <p:cNvSpPr/>
          <p:nvPr/>
        </p:nvSpPr>
        <p:spPr>
          <a:xfrm>
            <a:off x="107855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THIỆP ĐD</a:t>
            </a:r>
          </a:p>
        </p:txBody>
      </p:sp>
      <p:sp>
        <p:nvSpPr>
          <p:cNvPr id="38" name="Google Shape;1876;p59"/>
          <p:cNvSpPr/>
          <p:nvPr/>
        </p:nvSpPr>
        <p:spPr>
          <a:xfrm>
            <a:off x="473081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 TẾ GHI NHẬN </a:t>
            </a:r>
          </a:p>
        </p:txBody>
      </p:sp>
      <p:sp>
        <p:nvSpPr>
          <p:cNvPr id="42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4858907" y="2263856"/>
            <a:ext cx="3165283" cy="2511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ngừa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NB 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chắn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NB/NN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trượt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ngừa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Johns Hopkins.</a:t>
            </a: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70C0"/>
              </a:buClr>
              <a:buSzPct val="100000"/>
            </a:pPr>
            <a:endParaRPr 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14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59"/>
          <p:cNvSpPr txBox="1">
            <a:spLocks noGrp="1"/>
          </p:cNvSpPr>
          <p:nvPr>
            <p:ph type="title"/>
          </p:nvPr>
        </p:nvSpPr>
        <p:spPr>
          <a:xfrm>
            <a:off x="-410817" y="320613"/>
            <a:ext cx="1036982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ct val="0"/>
              </a:spcBef>
              <a:buClrTx/>
              <a:buSzTx/>
              <a:defRPr/>
            </a:pP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3.Nguy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trùng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nb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sonde</a:t>
            </a:r>
            <a:r>
              <a:rPr lang="en-US" sz="2000" dirty="0" smtClean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0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15/12 </a:t>
            </a:r>
            <a:endParaRPr lang="en-US" sz="2000" b="0" kern="1200" cap="small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1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1078555" y="2263856"/>
            <a:ext cx="2917710" cy="2511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lỗ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sonde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dấu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trùng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buốt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rát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lỗ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</p:txBody>
      </p:sp>
      <p:cxnSp>
        <p:nvCxnSpPr>
          <p:cNvPr id="1875" name="Google Shape;1875;p59"/>
          <p:cNvCxnSpPr/>
          <p:nvPr/>
        </p:nvCxnSpPr>
        <p:spPr>
          <a:xfrm>
            <a:off x="4522075" y="1874750"/>
            <a:ext cx="0" cy="2129100"/>
          </a:xfrm>
          <a:prstGeom prst="straightConnector1">
            <a:avLst/>
          </a:prstGeom>
          <a:noFill/>
          <a:ln w="19050" cap="flat" cmpd="sng">
            <a:solidFill>
              <a:srgbClr val="C4A880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876" name="Google Shape;1876;p59"/>
          <p:cNvSpPr/>
          <p:nvPr/>
        </p:nvSpPr>
        <p:spPr>
          <a:xfrm>
            <a:off x="107855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THIỆP ĐD</a:t>
            </a:r>
          </a:p>
        </p:txBody>
      </p:sp>
      <p:sp>
        <p:nvSpPr>
          <p:cNvPr id="38" name="Google Shape;1876;p59"/>
          <p:cNvSpPr/>
          <p:nvPr/>
        </p:nvSpPr>
        <p:spPr>
          <a:xfrm>
            <a:off x="473081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 TẾ GHI NHẬN </a:t>
            </a:r>
          </a:p>
        </p:txBody>
      </p:sp>
      <p:sp>
        <p:nvSpPr>
          <p:cNvPr id="42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4858907" y="2263856"/>
            <a:ext cx="3165283" cy="2511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lỗ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(GDSK ).</a:t>
            </a: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sonde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dấu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trùng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170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4"/>
          <p:cNvSpPr txBox="1">
            <a:spLocks noGrp="1"/>
          </p:cNvSpPr>
          <p:nvPr>
            <p:ph type="title"/>
          </p:nvPr>
        </p:nvSpPr>
        <p:spPr>
          <a:xfrm>
            <a:off x="768628" y="974166"/>
            <a:ext cx="8602978" cy="90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4800" dirty="0">
                <a:solidFill>
                  <a:srgbClr val="51656A"/>
                </a:solidFill>
                <a:cs typeface="Times New Roman" panose="02020603050405020304" pitchFamily="18" charset="0"/>
              </a:rPr>
              <a:t>PHẦN 1: CA </a:t>
            </a:r>
            <a:r>
              <a:rPr lang="en-US" sz="4800" dirty="0" smtClean="0">
                <a:solidFill>
                  <a:srgbClr val="51656A"/>
                </a:solidFill>
                <a:cs typeface="Times New Roman" panose="02020603050405020304" pitchFamily="18" charset="0"/>
              </a:rPr>
              <a:t>LÂM SÀNG</a:t>
            </a:r>
            <a:endParaRPr lang="en-US" sz="4800" dirty="0">
              <a:solidFill>
                <a:srgbClr val="51656A"/>
              </a:solidFill>
              <a:cs typeface="Times New Roman" panose="02020603050405020304" pitchFamily="18" charset="0"/>
            </a:endParaRPr>
          </a:p>
        </p:txBody>
      </p:sp>
      <p:grpSp>
        <p:nvGrpSpPr>
          <p:cNvPr id="389" name="Google Shape;389;p34"/>
          <p:cNvGrpSpPr/>
          <p:nvPr/>
        </p:nvGrpSpPr>
        <p:grpSpPr>
          <a:xfrm>
            <a:off x="1196546" y="1920455"/>
            <a:ext cx="1682193" cy="1629482"/>
            <a:chOff x="5952650" y="4442350"/>
            <a:chExt cx="483125" cy="468000"/>
          </a:xfrm>
        </p:grpSpPr>
        <p:sp>
          <p:nvSpPr>
            <p:cNvPr id="390" name="Google Shape;390;p34"/>
            <p:cNvSpPr/>
            <p:nvPr/>
          </p:nvSpPr>
          <p:spPr>
            <a:xfrm>
              <a:off x="5952650" y="4654125"/>
              <a:ext cx="227925" cy="237025"/>
            </a:xfrm>
            <a:custGeom>
              <a:avLst/>
              <a:gdLst/>
              <a:ahLst/>
              <a:cxnLst/>
              <a:rect l="l" t="t" r="r" b="b"/>
              <a:pathLst>
                <a:path w="9117" h="9481" extrusionOk="0">
                  <a:moveTo>
                    <a:pt x="7985" y="1"/>
                  </a:moveTo>
                  <a:lnTo>
                    <a:pt x="980" y="5691"/>
                  </a:lnTo>
                  <a:cubicBezTo>
                    <a:pt x="415" y="6146"/>
                    <a:pt x="71" y="6823"/>
                    <a:pt x="41" y="7551"/>
                  </a:cubicBezTo>
                  <a:cubicBezTo>
                    <a:pt x="1" y="8268"/>
                    <a:pt x="263" y="8975"/>
                    <a:pt x="769" y="9481"/>
                  </a:cubicBezTo>
                  <a:lnTo>
                    <a:pt x="9117" y="1133"/>
                  </a:lnTo>
                  <a:lnTo>
                    <a:pt x="798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556D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>
              <a:off x="5971850" y="4682425"/>
              <a:ext cx="240550" cy="227925"/>
            </a:xfrm>
            <a:custGeom>
              <a:avLst/>
              <a:gdLst/>
              <a:ahLst/>
              <a:cxnLst/>
              <a:rect l="l" t="t" r="r" b="b"/>
              <a:pathLst>
                <a:path w="9622" h="9117" extrusionOk="0">
                  <a:moveTo>
                    <a:pt x="8349" y="1"/>
                  </a:moveTo>
                  <a:lnTo>
                    <a:pt x="1" y="8349"/>
                  </a:lnTo>
                  <a:lnTo>
                    <a:pt x="21" y="8369"/>
                  </a:lnTo>
                  <a:cubicBezTo>
                    <a:pt x="495" y="8844"/>
                    <a:pt x="1153" y="9117"/>
                    <a:pt x="1830" y="9117"/>
                  </a:cubicBezTo>
                  <a:lnTo>
                    <a:pt x="1941" y="9117"/>
                  </a:lnTo>
                  <a:cubicBezTo>
                    <a:pt x="2658" y="9087"/>
                    <a:pt x="3336" y="8753"/>
                    <a:pt x="3801" y="8207"/>
                  </a:cubicBezTo>
                  <a:lnTo>
                    <a:pt x="9622" y="1274"/>
                  </a:lnTo>
                  <a:lnTo>
                    <a:pt x="834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3D507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>
              <a:off x="6284150" y="4774400"/>
              <a:ext cx="70250" cy="134700"/>
            </a:xfrm>
            <a:custGeom>
              <a:avLst/>
              <a:gdLst/>
              <a:ahLst/>
              <a:cxnLst/>
              <a:rect l="l" t="t" r="r" b="b"/>
              <a:pathLst>
                <a:path w="2810" h="5388" extrusionOk="0">
                  <a:moveTo>
                    <a:pt x="1092" y="1"/>
                  </a:moveTo>
                  <a:cubicBezTo>
                    <a:pt x="687" y="1"/>
                    <a:pt x="303" y="132"/>
                    <a:pt x="0" y="385"/>
                  </a:cubicBezTo>
                  <a:lnTo>
                    <a:pt x="0" y="5388"/>
                  </a:lnTo>
                  <a:lnTo>
                    <a:pt x="2304" y="3083"/>
                  </a:lnTo>
                  <a:cubicBezTo>
                    <a:pt x="2628" y="2760"/>
                    <a:pt x="2810" y="2325"/>
                    <a:pt x="2810" y="1871"/>
                  </a:cubicBezTo>
                  <a:lnTo>
                    <a:pt x="2810" y="1719"/>
                  </a:lnTo>
                  <a:cubicBezTo>
                    <a:pt x="2810" y="769"/>
                    <a:pt x="2042" y="1"/>
                    <a:pt x="1092" y="1"/>
                  </a:cubicBezTo>
                  <a:close/>
                </a:path>
              </a:pathLst>
            </a:custGeom>
            <a:solidFill>
              <a:srgbClr val="C94B3D"/>
            </a:solidFill>
            <a:ln w="9525" cap="flat" cmpd="sng">
              <a:solidFill>
                <a:srgbClr val="C94B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>
              <a:off x="6213900" y="4774400"/>
              <a:ext cx="70275" cy="134700"/>
            </a:xfrm>
            <a:custGeom>
              <a:avLst/>
              <a:gdLst/>
              <a:ahLst/>
              <a:cxnLst/>
              <a:rect l="l" t="t" r="r" b="b"/>
              <a:pathLst>
                <a:path w="2811" h="5388" extrusionOk="0">
                  <a:moveTo>
                    <a:pt x="1728" y="1"/>
                  </a:moveTo>
                  <a:cubicBezTo>
                    <a:pt x="778" y="1"/>
                    <a:pt x="1" y="769"/>
                    <a:pt x="1" y="1719"/>
                  </a:cubicBezTo>
                  <a:lnTo>
                    <a:pt x="1" y="1871"/>
                  </a:lnTo>
                  <a:cubicBezTo>
                    <a:pt x="1" y="2325"/>
                    <a:pt x="183" y="2760"/>
                    <a:pt x="506" y="3083"/>
                  </a:cubicBezTo>
                  <a:lnTo>
                    <a:pt x="2810" y="5388"/>
                  </a:lnTo>
                  <a:lnTo>
                    <a:pt x="2810" y="385"/>
                  </a:lnTo>
                  <a:cubicBezTo>
                    <a:pt x="2507" y="132"/>
                    <a:pt x="2123" y="1"/>
                    <a:pt x="172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4"/>
            <p:cNvSpPr/>
            <p:nvPr/>
          </p:nvSpPr>
          <p:spPr>
            <a:xfrm>
              <a:off x="6170950" y="4496475"/>
              <a:ext cx="249650" cy="236400"/>
            </a:xfrm>
            <a:custGeom>
              <a:avLst/>
              <a:gdLst/>
              <a:ahLst/>
              <a:cxnLst/>
              <a:rect l="l" t="t" r="r" b="b"/>
              <a:pathLst>
                <a:path w="9986" h="9456" extrusionOk="0">
                  <a:moveTo>
                    <a:pt x="7823" y="0"/>
                  </a:moveTo>
                  <a:lnTo>
                    <a:pt x="1" y="7833"/>
                  </a:lnTo>
                  <a:cubicBezTo>
                    <a:pt x="1082" y="8915"/>
                    <a:pt x="2497" y="9455"/>
                    <a:pt x="3912" y="9455"/>
                  </a:cubicBezTo>
                  <a:cubicBezTo>
                    <a:pt x="5327" y="9455"/>
                    <a:pt x="6742" y="8915"/>
                    <a:pt x="7823" y="7833"/>
                  </a:cubicBezTo>
                  <a:cubicBezTo>
                    <a:pt x="9986" y="5671"/>
                    <a:pt x="9986" y="2163"/>
                    <a:pt x="782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4"/>
            <p:cNvSpPr/>
            <p:nvPr/>
          </p:nvSpPr>
          <p:spPr>
            <a:xfrm>
              <a:off x="6116150" y="4454161"/>
              <a:ext cx="249650" cy="236200"/>
            </a:xfrm>
            <a:custGeom>
              <a:avLst/>
              <a:gdLst/>
              <a:ahLst/>
              <a:cxnLst/>
              <a:rect l="l" t="t" r="r" b="b"/>
              <a:pathLst>
                <a:path w="9986" h="9448" extrusionOk="0">
                  <a:moveTo>
                    <a:pt x="6075" y="0"/>
                  </a:moveTo>
                  <a:cubicBezTo>
                    <a:pt x="4660" y="0"/>
                    <a:pt x="3245" y="538"/>
                    <a:pt x="2164" y="1614"/>
                  </a:cubicBezTo>
                  <a:cubicBezTo>
                    <a:pt x="1" y="3777"/>
                    <a:pt x="1" y="7285"/>
                    <a:pt x="2164" y="9447"/>
                  </a:cubicBezTo>
                  <a:lnTo>
                    <a:pt x="9986" y="1614"/>
                  </a:lnTo>
                  <a:cubicBezTo>
                    <a:pt x="8905" y="538"/>
                    <a:pt x="7490" y="0"/>
                    <a:pt x="6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>
              <a:off x="6248275" y="4580625"/>
              <a:ext cx="152625" cy="108675"/>
            </a:xfrm>
            <a:custGeom>
              <a:avLst/>
              <a:gdLst/>
              <a:ahLst/>
              <a:cxnLst/>
              <a:rect l="l" t="t" r="r" b="b"/>
              <a:pathLst>
                <a:path w="6105" h="4347" extrusionOk="0">
                  <a:moveTo>
                    <a:pt x="2850" y="0"/>
                  </a:moveTo>
                  <a:lnTo>
                    <a:pt x="1556" y="2052"/>
                  </a:lnTo>
                  <a:lnTo>
                    <a:pt x="829" y="546"/>
                  </a:lnTo>
                  <a:lnTo>
                    <a:pt x="0" y="1375"/>
                  </a:lnTo>
                  <a:lnTo>
                    <a:pt x="1425" y="4346"/>
                  </a:lnTo>
                  <a:lnTo>
                    <a:pt x="3456" y="1102"/>
                  </a:lnTo>
                  <a:lnTo>
                    <a:pt x="6104" y="1102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C94B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4"/>
            <p:cNvSpPr/>
            <p:nvPr/>
          </p:nvSpPr>
          <p:spPr>
            <a:xfrm>
              <a:off x="6128750" y="4515425"/>
              <a:ext cx="140250" cy="99575"/>
            </a:xfrm>
            <a:custGeom>
              <a:avLst/>
              <a:gdLst/>
              <a:ahLst/>
              <a:cxnLst/>
              <a:rect l="l" t="t" r="r" b="b"/>
              <a:pathLst>
                <a:path w="5610" h="3983" extrusionOk="0">
                  <a:moveTo>
                    <a:pt x="4094" y="1"/>
                  </a:moveTo>
                  <a:lnTo>
                    <a:pt x="2628" y="2608"/>
                  </a:lnTo>
                  <a:lnTo>
                    <a:pt x="0" y="2608"/>
                  </a:lnTo>
                  <a:lnTo>
                    <a:pt x="0" y="3710"/>
                  </a:lnTo>
                  <a:lnTo>
                    <a:pt x="3275" y="3710"/>
                  </a:lnTo>
                  <a:lnTo>
                    <a:pt x="4023" y="2396"/>
                  </a:lnTo>
                  <a:lnTo>
                    <a:pt x="4781" y="3983"/>
                  </a:lnTo>
                  <a:lnTo>
                    <a:pt x="5610" y="3154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4"/>
            <p:cNvSpPr/>
            <p:nvPr/>
          </p:nvSpPr>
          <p:spPr>
            <a:xfrm>
              <a:off x="6101725" y="4442350"/>
              <a:ext cx="274650" cy="259825"/>
            </a:xfrm>
            <a:custGeom>
              <a:avLst/>
              <a:gdLst/>
              <a:ahLst/>
              <a:cxnLst/>
              <a:rect l="l" t="t" r="r" b="b"/>
              <a:pathLst>
                <a:path w="10986" h="10393" extrusionOk="0">
                  <a:moveTo>
                    <a:pt x="6681" y="0"/>
                  </a:moveTo>
                  <a:cubicBezTo>
                    <a:pt x="5122" y="0"/>
                    <a:pt x="3563" y="594"/>
                    <a:pt x="2375" y="1781"/>
                  </a:cubicBezTo>
                  <a:cubicBezTo>
                    <a:pt x="0" y="4157"/>
                    <a:pt x="0" y="8018"/>
                    <a:pt x="2375" y="10392"/>
                  </a:cubicBezTo>
                  <a:lnTo>
                    <a:pt x="3154" y="9604"/>
                  </a:lnTo>
                  <a:cubicBezTo>
                    <a:pt x="1213" y="7663"/>
                    <a:pt x="1213" y="4500"/>
                    <a:pt x="3154" y="2560"/>
                  </a:cubicBezTo>
                  <a:cubicBezTo>
                    <a:pt x="4133" y="1590"/>
                    <a:pt x="5407" y="1105"/>
                    <a:pt x="6680" y="1105"/>
                  </a:cubicBezTo>
                  <a:cubicBezTo>
                    <a:pt x="7954" y="1105"/>
                    <a:pt x="9227" y="1590"/>
                    <a:pt x="10208" y="2560"/>
                  </a:cubicBezTo>
                  <a:lnTo>
                    <a:pt x="10986" y="1781"/>
                  </a:lnTo>
                  <a:cubicBezTo>
                    <a:pt x="9798" y="594"/>
                    <a:pt x="8240" y="0"/>
                    <a:pt x="668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6161075" y="4486875"/>
              <a:ext cx="274700" cy="259750"/>
            </a:xfrm>
            <a:custGeom>
              <a:avLst/>
              <a:gdLst/>
              <a:ahLst/>
              <a:cxnLst/>
              <a:rect l="l" t="t" r="r" b="b"/>
              <a:pathLst>
                <a:path w="10988" h="10390" extrusionOk="0">
                  <a:moveTo>
                    <a:pt x="8612" y="0"/>
                  </a:moveTo>
                  <a:lnTo>
                    <a:pt x="7834" y="779"/>
                  </a:lnTo>
                  <a:cubicBezTo>
                    <a:pt x="9774" y="2719"/>
                    <a:pt x="9774" y="5882"/>
                    <a:pt x="7834" y="7823"/>
                  </a:cubicBezTo>
                  <a:cubicBezTo>
                    <a:pt x="6858" y="8793"/>
                    <a:pt x="5582" y="9278"/>
                    <a:pt x="4306" y="9278"/>
                  </a:cubicBezTo>
                  <a:cubicBezTo>
                    <a:pt x="3030" y="9278"/>
                    <a:pt x="1755" y="8793"/>
                    <a:pt x="780" y="7823"/>
                  </a:cubicBezTo>
                  <a:lnTo>
                    <a:pt x="1" y="8611"/>
                  </a:lnTo>
                  <a:cubicBezTo>
                    <a:pt x="1184" y="9794"/>
                    <a:pt x="2750" y="10390"/>
                    <a:pt x="4306" y="10390"/>
                  </a:cubicBezTo>
                  <a:cubicBezTo>
                    <a:pt x="5085" y="10390"/>
                    <a:pt x="5863" y="10239"/>
                    <a:pt x="6601" y="9945"/>
                  </a:cubicBezTo>
                  <a:cubicBezTo>
                    <a:pt x="7329" y="9642"/>
                    <a:pt x="8016" y="9197"/>
                    <a:pt x="8612" y="8611"/>
                  </a:cubicBezTo>
                  <a:cubicBezTo>
                    <a:pt x="10987" y="6237"/>
                    <a:pt x="10987" y="2376"/>
                    <a:pt x="861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Picture 2" descr="Image result for case stud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25494" y="1961579"/>
            <a:ext cx="3411410" cy="255855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59"/>
          <p:cNvSpPr txBox="1">
            <a:spLocks noGrp="1"/>
          </p:cNvSpPr>
          <p:nvPr>
            <p:ph type="title"/>
          </p:nvPr>
        </p:nvSpPr>
        <p:spPr>
          <a:xfrm>
            <a:off x="372533" y="293521"/>
            <a:ext cx="852085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ct val="0"/>
              </a:spcBef>
              <a:buClrTx/>
              <a:buSzTx/>
              <a:defRPr/>
            </a:pP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Nguy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sưng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nóng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mu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(p)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ngón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2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(p)</a:t>
            </a:r>
            <a:endParaRPr lang="en-US" sz="2200" b="0" kern="1200" cap="small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1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1078555" y="2263856"/>
            <a:ext cx="2917710" cy="2511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sưng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(P)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ngón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dirty="0" smtClean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vi-VN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sưng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(P)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ngón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(P).</a:t>
            </a: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</p:txBody>
      </p:sp>
      <p:cxnSp>
        <p:nvCxnSpPr>
          <p:cNvPr id="1875" name="Google Shape;1875;p59"/>
          <p:cNvCxnSpPr/>
          <p:nvPr/>
        </p:nvCxnSpPr>
        <p:spPr>
          <a:xfrm>
            <a:off x="4522075" y="1874750"/>
            <a:ext cx="0" cy="2129100"/>
          </a:xfrm>
          <a:prstGeom prst="straightConnector1">
            <a:avLst/>
          </a:prstGeom>
          <a:noFill/>
          <a:ln w="19050" cap="flat" cmpd="sng">
            <a:solidFill>
              <a:srgbClr val="C4A880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876" name="Google Shape;1876;p59"/>
          <p:cNvSpPr/>
          <p:nvPr/>
        </p:nvSpPr>
        <p:spPr>
          <a:xfrm>
            <a:off x="107855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THIỆP ĐD</a:t>
            </a:r>
          </a:p>
        </p:txBody>
      </p:sp>
      <p:sp>
        <p:nvSpPr>
          <p:cNvPr id="38" name="Google Shape;1876;p59"/>
          <p:cNvSpPr/>
          <p:nvPr/>
        </p:nvSpPr>
        <p:spPr>
          <a:xfrm>
            <a:off x="473081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 TẾ GHI NHẬN </a:t>
            </a:r>
          </a:p>
        </p:txBody>
      </p:sp>
      <p:sp>
        <p:nvSpPr>
          <p:cNvPr id="42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4858907" y="2263856"/>
            <a:ext cx="3165283" cy="2511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sưng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(P)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ngón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(P)</a:t>
            </a: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Chườm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(P)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ngón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(P).</a:t>
            </a: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chườm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BS.</a:t>
            </a: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>
              <a:buClr>
                <a:srgbClr val="0070C0"/>
              </a:buClr>
              <a:buSzPct val="100000"/>
              <a:buFont typeface="Wingdings" panose="05000000000000000000" pitchFamily="2" charset="2"/>
              <a:buChar char="ü"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Clr>
                <a:srgbClr val="0070C0"/>
              </a:buClr>
              <a:buSzPct val="100000"/>
              <a:defRPr/>
            </a:pPr>
            <a:endParaRPr lang="en-US" kern="1200" dirty="0">
              <a:solidFill>
                <a:srgbClr val="51656A"/>
              </a:solidFill>
              <a:latin typeface="Arial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749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59"/>
          <p:cNvSpPr txBox="1">
            <a:spLocks noGrp="1"/>
          </p:cNvSpPr>
          <p:nvPr>
            <p:ph type="title"/>
          </p:nvPr>
        </p:nvSpPr>
        <p:spPr>
          <a:xfrm>
            <a:off x="114116" y="-216688"/>
            <a:ext cx="852085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ct val="0"/>
              </a:spcBef>
              <a:buClrTx/>
              <a:buSzTx/>
              <a:defRPr/>
            </a:pPr>
            <a:r>
              <a:rPr lang="en-US" sz="24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5. NB LO LẮNG DO HẠN CHẾ KIẾN THỨC SAU MỔ</a:t>
            </a:r>
            <a:endParaRPr lang="en-US" sz="2400" b="0" kern="1200" cap="small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1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1078555" y="2263856"/>
            <a:ext cx="2917710" cy="2511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lvl="0" indent="-5143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sức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khỏe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</a:p>
          <a:p>
            <a:pPr marL="514350" lvl="0" indent="-5143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Khuyến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khích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thắc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mắc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lo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75" name="Google Shape;1875;p59"/>
          <p:cNvCxnSpPr/>
          <p:nvPr/>
        </p:nvCxnSpPr>
        <p:spPr>
          <a:xfrm>
            <a:off x="4522075" y="1874750"/>
            <a:ext cx="0" cy="2129100"/>
          </a:xfrm>
          <a:prstGeom prst="straightConnector1">
            <a:avLst/>
          </a:prstGeom>
          <a:noFill/>
          <a:ln w="19050" cap="flat" cmpd="sng">
            <a:solidFill>
              <a:srgbClr val="C4A880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876" name="Google Shape;1876;p59"/>
          <p:cNvSpPr/>
          <p:nvPr/>
        </p:nvSpPr>
        <p:spPr>
          <a:xfrm>
            <a:off x="107855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THIỆP ĐD</a:t>
            </a:r>
          </a:p>
        </p:txBody>
      </p:sp>
      <p:sp>
        <p:nvSpPr>
          <p:cNvPr id="38" name="Google Shape;1876;p59"/>
          <p:cNvSpPr/>
          <p:nvPr/>
        </p:nvSpPr>
        <p:spPr>
          <a:xfrm>
            <a:off x="473081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 TẾ GHI NHẬN </a:t>
            </a:r>
          </a:p>
        </p:txBody>
      </p:sp>
      <p:sp>
        <p:nvSpPr>
          <p:cNvPr id="42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4858907" y="2263856"/>
            <a:ext cx="3165283" cy="2511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lvl="0" indent="-5143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GDSK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NB/NN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phiếu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GDSK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NB/NN</a:t>
            </a:r>
          </a:p>
          <a:p>
            <a:pPr marL="514350" lvl="0" indent="-5143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lo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36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59"/>
          <p:cNvSpPr txBox="1">
            <a:spLocks noGrp="1"/>
          </p:cNvSpPr>
          <p:nvPr>
            <p:ph type="title"/>
          </p:nvPr>
        </p:nvSpPr>
        <p:spPr>
          <a:xfrm>
            <a:off x="200255" y="551938"/>
            <a:ext cx="852085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ct val="0"/>
              </a:spcBef>
              <a:buClrTx/>
              <a:buSzTx/>
              <a:defRPr/>
            </a:pPr>
            <a:r>
              <a:rPr lang="en-US" sz="28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6.NGUY CƠ CHẢY MÁU SAU PHẪU THUẬT</a:t>
            </a:r>
            <a:endParaRPr lang="en-US" sz="2800" b="0" kern="1200" cap="small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1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1138190" y="1957494"/>
            <a:ext cx="2917710" cy="2980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VT</a:t>
            </a:r>
          </a:p>
          <a:p>
            <a:pPr marL="285750" indent="-2857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sắc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 smtClean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endParaRPr lang="en-US" sz="1200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 smtClean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endParaRPr lang="en-US" sz="1200" dirty="0" smtClean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vận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nhẹ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nhàng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ngơi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giường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thấm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VT</a:t>
            </a:r>
          </a:p>
          <a:p>
            <a:pPr marL="285750" indent="-2857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endParaRPr lang="en-US" sz="1200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12750" indent="-2857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endParaRPr lang="en-US" sz="1200" dirty="0">
              <a:solidFill>
                <a:srgbClr val="51656A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12750" indent="-2857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endParaRPr lang="en-US" sz="1200" dirty="0">
              <a:solidFill>
                <a:srgbClr val="51656A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12750" indent="-28575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endParaRPr lang="en-US" sz="1200" dirty="0">
              <a:solidFill>
                <a:srgbClr val="51656A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75" name="Google Shape;1875;p59"/>
          <p:cNvCxnSpPr/>
          <p:nvPr/>
        </p:nvCxnSpPr>
        <p:spPr>
          <a:xfrm>
            <a:off x="4522075" y="1874750"/>
            <a:ext cx="0" cy="2129100"/>
          </a:xfrm>
          <a:prstGeom prst="straightConnector1">
            <a:avLst/>
          </a:prstGeom>
          <a:noFill/>
          <a:ln w="19050" cap="flat" cmpd="sng">
            <a:solidFill>
              <a:srgbClr val="C4A880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876" name="Google Shape;1876;p59"/>
          <p:cNvSpPr/>
          <p:nvPr/>
        </p:nvSpPr>
        <p:spPr>
          <a:xfrm>
            <a:off x="107855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THIỆP ĐD</a:t>
            </a:r>
          </a:p>
        </p:txBody>
      </p:sp>
      <p:sp>
        <p:nvSpPr>
          <p:cNvPr id="38" name="Google Shape;1876;p59"/>
          <p:cNvSpPr/>
          <p:nvPr/>
        </p:nvSpPr>
        <p:spPr>
          <a:xfrm>
            <a:off x="4730815" y="1447135"/>
            <a:ext cx="3173896" cy="575237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 TẾ GHI NHẬN </a:t>
            </a:r>
          </a:p>
        </p:txBody>
      </p:sp>
      <p:sp>
        <p:nvSpPr>
          <p:cNvPr id="42" name="Google Shape;1871;p59"/>
          <p:cNvSpPr txBox="1">
            <a:spLocks noGrp="1"/>
          </p:cNvSpPr>
          <p:nvPr>
            <p:ph type="subTitle" idx="1"/>
          </p:nvPr>
        </p:nvSpPr>
        <p:spPr>
          <a:xfrm>
            <a:off x="4858907" y="1957495"/>
            <a:ext cx="3165283" cy="27580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VT,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băng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thấm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 smtClean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endParaRPr lang="en-US" sz="1200" dirty="0" smtClean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endParaRPr lang="en-US" sz="1200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ca </a:t>
            </a:r>
            <a:r>
              <a:rPr lang="en-US" sz="1200" dirty="0" err="1" smtClean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endParaRPr lang="en-US" sz="1200" dirty="0" smtClean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vận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nhẹ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nhàng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ngơi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 smtClean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giường</a:t>
            </a:r>
            <a:endParaRPr lang="en-US" sz="1200" dirty="0" smtClean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endParaRPr lang="en-US" sz="1200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thấm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sz="1200" dirty="0">
                <a:solidFill>
                  <a:srgbClr val="51656A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VT</a:t>
            </a:r>
          </a:p>
          <a:p>
            <a:pPr marL="342900" indent="-342900"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  <a:spcBef>
                <a:spcPts val="600"/>
              </a:spcBef>
              <a:buClr>
                <a:srgbClr val="51656A"/>
              </a:buClr>
              <a:buFont typeface="Wingdings" panose="05000000000000000000" pitchFamily="2" charset="2"/>
              <a:buChar char="ü"/>
            </a:pPr>
            <a:endParaRPr lang="en-US" dirty="0">
              <a:solidFill>
                <a:srgbClr val="51656A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81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99491" y="1649895"/>
            <a:ext cx="750404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endParaRPr lang="en-GB" alt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Phiếu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phiếu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2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Phiếu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GDSK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dung.</a:t>
            </a:r>
          </a:p>
          <a:p>
            <a:pPr marL="342900" indent="-342900">
              <a:buClr>
                <a:schemeClr val="tx2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Phiếu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té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té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Clr>
                <a:schemeClr val="tx2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345096" y="424069"/>
            <a:ext cx="6612835" cy="5830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VẤN ĐỀ ĐẠT ĐƯỢC</a:t>
            </a:r>
          </a:p>
        </p:txBody>
      </p:sp>
    </p:spTree>
    <p:extLst>
      <p:ext uri="{BB962C8B-B14F-4D97-AF65-F5344CB8AC3E}">
        <p14:creationId xmlns:p14="http://schemas.microsoft.com/office/powerpoint/2010/main" val="218514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34000" y="1649895"/>
            <a:ext cx="30695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Tồn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đọng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(TM,PHCN)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HT y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lệnh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ĐHMM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6h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1345096" y="424069"/>
            <a:ext cx="6612835" cy="5830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51656A"/>
                </a:solidFill>
                <a:cs typeface="Times New Roman" panose="02020603050405020304" pitchFamily="18" charset="0"/>
              </a:rPr>
              <a:t>VẤN ĐỀ TỒN ĐỌNG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496" y="1216846"/>
            <a:ext cx="3306498" cy="356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4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334000" y="1649895"/>
            <a:ext cx="30695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</a:rPr>
              <a:t>Tồn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đọng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Không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giao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nhận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đã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khám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chuyên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khoa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gì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trước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nhập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khoa</a:t>
            </a:r>
            <a:r>
              <a:rPr lang="en-US" sz="2000" dirty="0">
                <a:solidFill>
                  <a:schemeClr val="bg1"/>
                </a:solidFill>
              </a:rPr>
              <a:t> HMTT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Tiền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phẫu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không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ghi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sinh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hiệu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 err="1">
                <a:solidFill>
                  <a:schemeClr val="bg1"/>
                </a:solidFill>
              </a:rPr>
              <a:t>tiền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sử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dị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ứng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345096" y="424069"/>
            <a:ext cx="6612835" cy="5830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51656A"/>
                </a:solidFill>
                <a:cs typeface="Times New Roman" panose="02020603050405020304" pitchFamily="18" charset="0"/>
              </a:rPr>
              <a:t>VẤN ĐỀ TỒN ĐỌNG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270" y="1127581"/>
            <a:ext cx="3799882" cy="374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71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274365" y="1195150"/>
            <a:ext cx="30695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</a:rPr>
              <a:t>Tồn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đọng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Ngày</a:t>
            </a:r>
            <a:r>
              <a:rPr lang="en-US" sz="2000" dirty="0">
                <a:solidFill>
                  <a:schemeClr val="bg1"/>
                </a:solidFill>
              </a:rPr>
              <a:t> 16/12 </a:t>
            </a:r>
            <a:r>
              <a:rPr lang="en-US" sz="2000" dirty="0" err="1">
                <a:solidFill>
                  <a:schemeClr val="bg1"/>
                </a:solidFill>
              </a:rPr>
              <a:t>khám</a:t>
            </a:r>
            <a:r>
              <a:rPr lang="en-US" sz="2000" dirty="0">
                <a:solidFill>
                  <a:schemeClr val="bg1"/>
                </a:solidFill>
              </a:rPr>
              <a:t> PHCN, Tim </a:t>
            </a:r>
            <a:r>
              <a:rPr lang="en-US" sz="2000" dirty="0" err="1">
                <a:solidFill>
                  <a:schemeClr val="bg1"/>
                </a:solidFill>
              </a:rPr>
              <a:t>mạch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mà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không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ghi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Không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ghi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báo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bs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nào</a:t>
            </a:r>
            <a:r>
              <a:rPr lang="en-US" sz="2000" dirty="0">
                <a:solidFill>
                  <a:schemeClr val="bg1"/>
                </a:solidFill>
              </a:rPr>
              <a:t> (</a:t>
            </a:r>
            <a:r>
              <a:rPr lang="en-US" sz="2000" dirty="0" err="1">
                <a:solidFill>
                  <a:schemeClr val="bg1"/>
                </a:solidFill>
              </a:rPr>
              <a:t>bs.Duy</a:t>
            </a:r>
            <a:r>
              <a:rPr lang="en-US" sz="2000" dirty="0">
                <a:solidFill>
                  <a:schemeClr val="bg1"/>
                </a:solidFill>
              </a:rPr>
              <a:t>) y </a:t>
            </a:r>
            <a:r>
              <a:rPr lang="en-US" sz="2000" dirty="0" err="1">
                <a:solidFill>
                  <a:schemeClr val="bg1"/>
                </a:solidFill>
              </a:rPr>
              <a:t>lệnh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sau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khám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chuyên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khoa</a:t>
            </a: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Có</a:t>
            </a:r>
            <a:r>
              <a:rPr lang="en-US" sz="2000" dirty="0">
                <a:solidFill>
                  <a:schemeClr val="bg1"/>
                </a:solidFill>
              </a:rPr>
              <a:t> y </a:t>
            </a:r>
            <a:r>
              <a:rPr lang="en-US" sz="2000" dirty="0" err="1">
                <a:solidFill>
                  <a:schemeClr val="bg1"/>
                </a:solidFill>
              </a:rPr>
              <a:t>lệnh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đặt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sonde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tiểu</a:t>
            </a:r>
            <a:r>
              <a:rPr lang="en-US" sz="2000" dirty="0">
                <a:solidFill>
                  <a:schemeClr val="bg1"/>
                </a:solidFill>
              </a:rPr>
              <a:t> (15/12) </a:t>
            </a:r>
            <a:r>
              <a:rPr lang="en-US" sz="2000" dirty="0" err="1">
                <a:solidFill>
                  <a:schemeClr val="bg1"/>
                </a:solidFill>
              </a:rPr>
              <a:t>nhưng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không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ghi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nhận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vào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phần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chăm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sóc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điều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dưỡng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vi-VN" sz="2000" dirty="0">
                <a:solidFill>
                  <a:schemeClr val="bg1"/>
                </a:solidFill>
              </a:rPr>
              <a:t>(</a:t>
            </a:r>
            <a:r>
              <a:rPr lang="en-US" sz="2000" dirty="0" err="1">
                <a:solidFill>
                  <a:schemeClr val="bg1"/>
                </a:solidFill>
              </a:rPr>
              <a:t>số</a:t>
            </a:r>
            <a:r>
              <a:rPr lang="en-US" sz="2000" dirty="0">
                <a:solidFill>
                  <a:schemeClr val="bg1"/>
                </a:solidFill>
              </a:rPr>
              <a:t> 8)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1345096" y="424069"/>
            <a:ext cx="6612835" cy="5830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51656A"/>
                </a:solidFill>
                <a:cs typeface="Times New Roman" panose="02020603050405020304" pitchFamily="18" charset="0"/>
              </a:rPr>
              <a:t>VẤN ĐỀ TỒN ĐỌNG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147" y="1195150"/>
            <a:ext cx="3047999" cy="346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898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345096" y="424069"/>
            <a:ext cx="6612835" cy="5830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solidFill>
                  <a:srgbClr val="51656A"/>
                </a:solidFill>
                <a:cs typeface="Times New Roman" panose="02020603050405020304" pitchFamily="18" charset="0"/>
              </a:rPr>
              <a:t>Giáo</a:t>
            </a:r>
            <a:r>
              <a:rPr lang="en-US" sz="3200" b="1" dirty="0">
                <a:solidFill>
                  <a:srgbClr val="51656A"/>
                </a:solidFill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51656A"/>
                </a:solidFill>
                <a:cs typeface="Times New Roman" panose="02020603050405020304" pitchFamily="18" charset="0"/>
              </a:rPr>
              <a:t>dục</a:t>
            </a:r>
            <a:r>
              <a:rPr lang="en-US" sz="3200" b="1" dirty="0">
                <a:solidFill>
                  <a:srgbClr val="51656A"/>
                </a:solidFill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51656A"/>
                </a:solidFill>
                <a:cs typeface="Times New Roman" panose="02020603050405020304" pitchFamily="18" charset="0"/>
              </a:rPr>
              <a:t>sức</a:t>
            </a:r>
            <a:r>
              <a:rPr lang="en-US" sz="3200" b="1" dirty="0">
                <a:solidFill>
                  <a:srgbClr val="51656A"/>
                </a:solidFill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51656A"/>
                </a:solidFill>
                <a:cs typeface="Times New Roman" panose="02020603050405020304" pitchFamily="18" charset="0"/>
              </a:rPr>
              <a:t>khỏe</a:t>
            </a:r>
            <a:endParaRPr lang="en-US" sz="3200" b="1" dirty="0">
              <a:solidFill>
                <a:srgbClr val="51656A"/>
              </a:solidFill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517" y="1090323"/>
            <a:ext cx="5427992" cy="376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15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90331" y="311426"/>
            <a:ext cx="8269356" cy="452561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GB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 NẰM VIỆN: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GB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Vận</a:t>
            </a:r>
            <a:r>
              <a:rPr lang="en-GB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GB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nằm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giường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tránh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ngồi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dậy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ngột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nhức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ói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08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10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ngồi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dậy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85750" lvl="0" indent="-285750">
              <a:buFontTx/>
              <a:buChar char="-"/>
            </a:pP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24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lvl="0" indent="-457200">
              <a:buAutoNum type="arabicPeriod" startAt="2"/>
            </a:pPr>
            <a:r>
              <a:rPr lang="en-GB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GB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GB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ỉ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dưỡng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băng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phẫu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hồng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sang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gạc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băng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băng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ướt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sạch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trùng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endParaRPr lang="en-US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en-US" dirty="0">
              <a:solidFill>
                <a:srgbClr val="51656A"/>
              </a:solidFill>
            </a:endParaRPr>
          </a:p>
          <a:p>
            <a:pPr lvl="0"/>
            <a:endParaRPr lang="en-US" dirty="0">
              <a:solidFill>
                <a:srgbClr val="51656A"/>
              </a:solidFill>
            </a:endParaRPr>
          </a:p>
          <a:p>
            <a:pPr lvl="0"/>
            <a:endParaRPr lang="en-US" dirty="0">
              <a:solidFill>
                <a:srgbClr val="51656A"/>
              </a:solidFill>
            </a:endParaRPr>
          </a:p>
          <a:p>
            <a:pPr lvl="0"/>
            <a:endParaRPr lang="en-US" dirty="0">
              <a:solidFill>
                <a:srgbClr val="5165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336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90331" y="311426"/>
            <a:ext cx="8269356" cy="452561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buClrTx/>
              <a:defRPr/>
            </a:pPr>
            <a:r>
              <a:rPr lang="en-GB" b="1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 NẰM VIỆN:</a:t>
            </a:r>
          </a:p>
          <a:p>
            <a:pPr lvl="0"/>
            <a:r>
              <a:rPr lang="en-US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dặn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dò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bác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sỹ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b="1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dưỡng</a:t>
            </a: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nhịn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bác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sĩ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nuôi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dưỡng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truyền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– 3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lvl="0"/>
            <a:r>
              <a:rPr lang="en-US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loãng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súp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cháo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loãng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yến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…)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dần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cháo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…).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xơ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Kiêng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ớt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rượu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bia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phê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lá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buFontTx/>
              <a:buChar char="-"/>
            </a:pP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lít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ngừa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táo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bón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US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giường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bô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tã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nín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rặn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rát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>
              <a:buClrTx/>
              <a:defRPr/>
            </a:pPr>
            <a:endParaRPr lang="en-US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US" kern="1200" dirty="0">
              <a:solidFill>
                <a:srgbClr val="51656A"/>
              </a:solidFill>
            </a:endParaRPr>
          </a:p>
          <a:p>
            <a:pPr lvl="0">
              <a:buClrTx/>
              <a:defRPr/>
            </a:pPr>
            <a:endParaRPr lang="en-US" kern="1200" dirty="0">
              <a:solidFill>
                <a:srgbClr val="51656A"/>
              </a:solidFill>
            </a:endParaRPr>
          </a:p>
          <a:p>
            <a:pPr lvl="0">
              <a:buClrTx/>
              <a:defRPr/>
            </a:pPr>
            <a:endParaRPr lang="en-US" kern="1200" dirty="0">
              <a:solidFill>
                <a:srgbClr val="51656A"/>
              </a:solidFill>
            </a:endParaRPr>
          </a:p>
          <a:p>
            <a:pPr lvl="0">
              <a:buClrTx/>
              <a:defRPr/>
            </a:pPr>
            <a:endParaRPr lang="en-US" kern="1200" dirty="0">
              <a:solidFill>
                <a:srgbClr val="5165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03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56"/>
          <p:cNvSpPr/>
          <p:nvPr/>
        </p:nvSpPr>
        <p:spPr>
          <a:xfrm>
            <a:off x="674525" y="2012017"/>
            <a:ext cx="7704000" cy="2778644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3" name="Google Shape;1793;p56"/>
          <p:cNvSpPr txBox="1">
            <a:spLocks noGrp="1"/>
          </p:cNvSpPr>
          <p:nvPr>
            <p:ph type="title"/>
          </p:nvPr>
        </p:nvSpPr>
        <p:spPr>
          <a:xfrm>
            <a:off x="720000" y="1353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 KIỆN NGƯỜI BỆNH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794" name="Google Shape;1794;p56"/>
          <p:cNvSpPr txBox="1">
            <a:spLocks noGrp="1"/>
          </p:cNvSpPr>
          <p:nvPr>
            <p:ph type="body" idx="1"/>
          </p:nvPr>
        </p:nvSpPr>
        <p:spPr>
          <a:xfrm>
            <a:off x="987465" y="2188859"/>
            <a:ext cx="7031400" cy="14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 sinh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1948</a:t>
            </a:r>
            <a:endParaRPr lang="vi-VN" dirty="0">
              <a:solidFill>
                <a:schemeClr val="bg1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 tính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endParaRPr lang="en-US" dirty="0">
              <a:solidFill>
                <a:schemeClr val="bg1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Địa chỉ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79 KV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Thạnh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P.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Tân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Q.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Cái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Răng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Thơ</a:t>
            </a:r>
            <a:endParaRPr lang="en-US" dirty="0">
              <a:solidFill>
                <a:schemeClr val="bg1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 nhập viện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14/12/2020</a:t>
            </a:r>
            <a:endParaRPr lang="vi-VN" dirty="0">
              <a:solidFill>
                <a:schemeClr val="bg1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 hồ sơ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N20-0278370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 xuất viện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17/12/2020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endParaRPr dirty="0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1795" name="Google Shape;1795;p56"/>
          <p:cNvSpPr txBox="1">
            <a:spLocks noGrp="1"/>
          </p:cNvSpPr>
          <p:nvPr>
            <p:ph type="subTitle" idx="2"/>
          </p:nvPr>
        </p:nvSpPr>
        <p:spPr>
          <a:xfrm>
            <a:off x="1624479" y="1005376"/>
            <a:ext cx="5438833" cy="8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>
              <a:lnSpc>
                <a:spcPct val="150000"/>
              </a:lnSpc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Họ tên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NGUYỄN THỊ H.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796" name="Google Shape;1796;p56"/>
          <p:cNvSpPr/>
          <p:nvPr/>
        </p:nvSpPr>
        <p:spPr>
          <a:xfrm>
            <a:off x="674525" y="1005376"/>
            <a:ext cx="868200" cy="8682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7" name="Google Shape;1797;p56"/>
          <p:cNvGrpSpPr/>
          <p:nvPr/>
        </p:nvGrpSpPr>
        <p:grpSpPr>
          <a:xfrm>
            <a:off x="827789" y="1171717"/>
            <a:ext cx="561672" cy="529536"/>
            <a:chOff x="2051775" y="5941475"/>
            <a:chExt cx="630525" cy="594450"/>
          </a:xfrm>
        </p:grpSpPr>
        <p:sp>
          <p:nvSpPr>
            <p:cNvPr id="1798" name="Google Shape;1798;p56"/>
            <p:cNvSpPr/>
            <p:nvPr/>
          </p:nvSpPr>
          <p:spPr>
            <a:xfrm>
              <a:off x="2517400" y="6108675"/>
              <a:ext cx="116175" cy="254025"/>
            </a:xfrm>
            <a:custGeom>
              <a:avLst/>
              <a:gdLst/>
              <a:ahLst/>
              <a:cxnLst/>
              <a:rect l="l" t="t" r="r" b="b"/>
              <a:pathLst>
                <a:path w="4647" h="10161" extrusionOk="0">
                  <a:moveTo>
                    <a:pt x="1682" y="1"/>
                  </a:moveTo>
                  <a:lnTo>
                    <a:pt x="0" y="3392"/>
                  </a:lnTo>
                  <a:lnTo>
                    <a:pt x="200" y="10161"/>
                  </a:lnTo>
                  <a:lnTo>
                    <a:pt x="4646" y="5195"/>
                  </a:lnTo>
                  <a:lnTo>
                    <a:pt x="4646" y="1"/>
                  </a:lnTo>
                  <a:close/>
                </a:path>
              </a:pathLst>
            </a:custGeom>
            <a:solidFill>
              <a:srgbClr val="FFB2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2051775" y="6034275"/>
              <a:ext cx="126850" cy="501650"/>
            </a:xfrm>
            <a:custGeom>
              <a:avLst/>
              <a:gdLst/>
              <a:ahLst/>
              <a:cxnLst/>
              <a:rect l="l" t="t" r="r" b="b"/>
              <a:pathLst>
                <a:path w="5074" h="20066" extrusionOk="0">
                  <a:moveTo>
                    <a:pt x="1" y="0"/>
                  </a:moveTo>
                  <a:lnTo>
                    <a:pt x="1" y="20065"/>
                  </a:lnTo>
                  <a:lnTo>
                    <a:pt x="3739" y="15113"/>
                  </a:lnTo>
                  <a:lnTo>
                    <a:pt x="2965" y="8171"/>
                  </a:lnTo>
                  <a:lnTo>
                    <a:pt x="5074" y="3724"/>
                  </a:lnTo>
                  <a:lnTo>
                    <a:pt x="2965" y="0"/>
                  </a:lnTo>
                  <a:close/>
                </a:path>
              </a:pathLst>
            </a:custGeom>
            <a:solidFill>
              <a:srgbClr val="ED9A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2292100" y="5941475"/>
              <a:ext cx="267375" cy="334450"/>
            </a:xfrm>
            <a:custGeom>
              <a:avLst/>
              <a:gdLst/>
              <a:ahLst/>
              <a:cxnLst/>
              <a:rect l="l" t="t" r="r" b="b"/>
              <a:pathLst>
                <a:path w="10695" h="13378" extrusionOk="0">
                  <a:moveTo>
                    <a:pt x="2017" y="1"/>
                  </a:moveTo>
                  <a:lnTo>
                    <a:pt x="0" y="6222"/>
                  </a:lnTo>
                  <a:lnTo>
                    <a:pt x="2017" y="13378"/>
                  </a:lnTo>
                  <a:lnTo>
                    <a:pt x="10694" y="13378"/>
                  </a:lnTo>
                  <a:lnTo>
                    <a:pt x="106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2125875" y="5941475"/>
              <a:ext cx="216650" cy="334450"/>
            </a:xfrm>
            <a:custGeom>
              <a:avLst/>
              <a:gdLst/>
              <a:ahLst/>
              <a:cxnLst/>
              <a:rect l="l" t="t" r="r" b="b"/>
              <a:pathLst>
                <a:path w="8666" h="13378" extrusionOk="0">
                  <a:moveTo>
                    <a:pt x="1" y="1"/>
                  </a:moveTo>
                  <a:lnTo>
                    <a:pt x="1" y="13378"/>
                  </a:lnTo>
                  <a:lnTo>
                    <a:pt x="8666" y="13378"/>
                  </a:lnTo>
                  <a:lnTo>
                    <a:pt x="8666" y="1"/>
                  </a:ln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2326800" y="6136725"/>
              <a:ext cx="59125" cy="120525"/>
            </a:xfrm>
            <a:custGeom>
              <a:avLst/>
              <a:gdLst/>
              <a:ahLst/>
              <a:cxnLst/>
              <a:rect l="l" t="t" r="r" b="b"/>
              <a:pathLst>
                <a:path w="2365" h="4821" extrusionOk="0">
                  <a:moveTo>
                    <a:pt x="629" y="0"/>
                  </a:moveTo>
                  <a:lnTo>
                    <a:pt x="1" y="2270"/>
                  </a:lnTo>
                  <a:lnTo>
                    <a:pt x="629" y="4820"/>
                  </a:lnTo>
                  <a:lnTo>
                    <a:pt x="2364" y="4820"/>
                  </a:lnTo>
                  <a:lnTo>
                    <a:pt x="2364" y="2657"/>
                  </a:lnTo>
                  <a:cubicBezTo>
                    <a:pt x="2364" y="1923"/>
                    <a:pt x="2057" y="1242"/>
                    <a:pt x="1510" y="762"/>
                  </a:cubicBezTo>
                  <a:lnTo>
                    <a:pt x="629" y="0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2200325" y="6121050"/>
              <a:ext cx="142200" cy="136200"/>
            </a:xfrm>
            <a:custGeom>
              <a:avLst/>
              <a:gdLst/>
              <a:ahLst/>
              <a:cxnLst/>
              <a:rect l="l" t="t" r="r" b="b"/>
              <a:pathLst>
                <a:path w="5688" h="5448" extrusionOk="0">
                  <a:moveTo>
                    <a:pt x="2443" y="0"/>
                  </a:moveTo>
                  <a:lnTo>
                    <a:pt x="855" y="1389"/>
                  </a:lnTo>
                  <a:cubicBezTo>
                    <a:pt x="307" y="1869"/>
                    <a:pt x="0" y="2550"/>
                    <a:pt x="0" y="3284"/>
                  </a:cubicBezTo>
                  <a:lnTo>
                    <a:pt x="0" y="5447"/>
                  </a:lnTo>
                  <a:lnTo>
                    <a:pt x="5688" y="5447"/>
                  </a:lnTo>
                  <a:lnTo>
                    <a:pt x="5688" y="627"/>
                  </a:lnTo>
                  <a:lnTo>
                    <a:pt x="4979" y="0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2392225" y="6015900"/>
              <a:ext cx="105175" cy="37075"/>
            </a:xfrm>
            <a:custGeom>
              <a:avLst/>
              <a:gdLst/>
              <a:ahLst/>
              <a:cxnLst/>
              <a:rect l="l" t="t" r="r" b="b"/>
              <a:pathLst>
                <a:path w="4207" h="1483" extrusionOk="0">
                  <a:moveTo>
                    <a:pt x="0" y="0"/>
                  </a:moveTo>
                  <a:lnTo>
                    <a:pt x="0" y="1483"/>
                  </a:lnTo>
                  <a:lnTo>
                    <a:pt x="4206" y="1483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2429275" y="6090000"/>
              <a:ext cx="68125" cy="37400"/>
            </a:xfrm>
            <a:custGeom>
              <a:avLst/>
              <a:gdLst/>
              <a:ahLst/>
              <a:cxnLst/>
              <a:rect l="l" t="t" r="r" b="b"/>
              <a:pathLst>
                <a:path w="2725" h="1496" extrusionOk="0">
                  <a:moveTo>
                    <a:pt x="1" y="0"/>
                  </a:moveTo>
                  <a:lnTo>
                    <a:pt x="1" y="1495"/>
                  </a:lnTo>
                  <a:lnTo>
                    <a:pt x="2724" y="1495"/>
                  </a:lnTo>
                  <a:lnTo>
                    <a:pt x="2724" y="0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2326800" y="6040600"/>
              <a:ext cx="28050" cy="99150"/>
            </a:xfrm>
            <a:custGeom>
              <a:avLst/>
              <a:gdLst/>
              <a:ahLst/>
              <a:cxnLst/>
              <a:rect l="l" t="t" r="r" b="b"/>
              <a:pathLst>
                <a:path w="1122" h="3966" extrusionOk="0">
                  <a:moveTo>
                    <a:pt x="629" y="0"/>
                  </a:moveTo>
                  <a:lnTo>
                    <a:pt x="1" y="2177"/>
                  </a:lnTo>
                  <a:lnTo>
                    <a:pt x="629" y="3966"/>
                  </a:lnTo>
                  <a:cubicBezTo>
                    <a:pt x="949" y="3551"/>
                    <a:pt x="1122" y="3031"/>
                    <a:pt x="1122" y="2471"/>
                  </a:cubicBezTo>
                  <a:lnTo>
                    <a:pt x="1122" y="1483"/>
                  </a:lnTo>
                  <a:cubicBezTo>
                    <a:pt x="1122" y="922"/>
                    <a:pt x="949" y="415"/>
                    <a:pt x="629" y="0"/>
                  </a:cubicBezTo>
                  <a:close/>
                </a:path>
              </a:pathLst>
            </a:custGeom>
            <a:solidFill>
              <a:srgbClr val="ED9A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2231025" y="6015900"/>
              <a:ext cx="111500" cy="148550"/>
            </a:xfrm>
            <a:custGeom>
              <a:avLst/>
              <a:gdLst/>
              <a:ahLst/>
              <a:cxnLst/>
              <a:rect l="l" t="t" r="r" b="b"/>
              <a:pathLst>
                <a:path w="4460" h="5942" extrusionOk="0">
                  <a:moveTo>
                    <a:pt x="2484" y="0"/>
                  </a:moveTo>
                  <a:cubicBezTo>
                    <a:pt x="1122" y="0"/>
                    <a:pt x="1" y="1109"/>
                    <a:pt x="1" y="2471"/>
                  </a:cubicBezTo>
                  <a:lnTo>
                    <a:pt x="1" y="3459"/>
                  </a:lnTo>
                  <a:cubicBezTo>
                    <a:pt x="1" y="4833"/>
                    <a:pt x="1122" y="5942"/>
                    <a:pt x="2484" y="5942"/>
                  </a:cubicBezTo>
                  <a:cubicBezTo>
                    <a:pt x="3298" y="5942"/>
                    <a:pt x="4006" y="5554"/>
                    <a:pt x="4460" y="4954"/>
                  </a:cubicBezTo>
                  <a:lnTo>
                    <a:pt x="4460" y="988"/>
                  </a:lnTo>
                  <a:cubicBezTo>
                    <a:pt x="4006" y="388"/>
                    <a:pt x="3298" y="0"/>
                    <a:pt x="2484" y="0"/>
                  </a:cubicBezTo>
                  <a:close/>
                </a:path>
              </a:pathLst>
            </a:custGeom>
            <a:solidFill>
              <a:srgbClr val="FFB2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2304775" y="6238525"/>
              <a:ext cx="377525" cy="297400"/>
            </a:xfrm>
            <a:custGeom>
              <a:avLst/>
              <a:gdLst/>
              <a:ahLst/>
              <a:cxnLst/>
              <a:rect l="l" t="t" r="r" b="b"/>
              <a:pathLst>
                <a:path w="15101" h="11896" extrusionOk="0">
                  <a:moveTo>
                    <a:pt x="1510" y="1"/>
                  </a:moveTo>
                  <a:lnTo>
                    <a:pt x="0" y="6542"/>
                  </a:lnTo>
                  <a:lnTo>
                    <a:pt x="1510" y="11895"/>
                  </a:lnTo>
                  <a:lnTo>
                    <a:pt x="11989" y="11895"/>
                  </a:lnTo>
                  <a:lnTo>
                    <a:pt x="15100" y="1"/>
                  </a:lnTo>
                  <a:close/>
                </a:path>
              </a:pathLst>
            </a:custGeom>
            <a:solidFill>
              <a:srgbClr val="ED9A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2051775" y="6238525"/>
              <a:ext cx="290750" cy="297400"/>
            </a:xfrm>
            <a:custGeom>
              <a:avLst/>
              <a:gdLst/>
              <a:ahLst/>
              <a:cxnLst/>
              <a:rect l="l" t="t" r="r" b="b"/>
              <a:pathLst>
                <a:path w="11630" h="11896" extrusionOk="0">
                  <a:moveTo>
                    <a:pt x="2965" y="1"/>
                  </a:moveTo>
                  <a:lnTo>
                    <a:pt x="1" y="11895"/>
                  </a:lnTo>
                  <a:lnTo>
                    <a:pt x="11630" y="11895"/>
                  </a:lnTo>
                  <a:lnTo>
                    <a:pt x="11630" y="1"/>
                  </a:lnTo>
                  <a:close/>
                </a:path>
              </a:pathLst>
            </a:custGeom>
            <a:solidFill>
              <a:srgbClr val="FFB2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503583" y="337930"/>
            <a:ext cx="8269356" cy="452561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buClrTx/>
              <a:defRPr/>
            </a:pPr>
            <a:r>
              <a:rPr lang="en-GB" sz="1600" b="1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 NẰM VIỆN:</a:t>
            </a:r>
          </a:p>
          <a:p>
            <a:pPr lvl="0"/>
            <a:r>
              <a:rPr lang="en-US" sz="16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sz="1600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Gọi</a:t>
            </a:r>
            <a:r>
              <a:rPr lang="en-US" sz="16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16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6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1600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sz="16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6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endParaRPr lang="en-US" sz="16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nhắt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nặng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run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cứ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chịu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>
              <a:buClrTx/>
              <a:defRPr/>
            </a:pPr>
            <a:endParaRPr lang="en-GB" sz="1600" b="1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65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50575" y="331304"/>
            <a:ext cx="8269356" cy="452561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buClrTx/>
              <a:defRPr/>
            </a:pPr>
            <a:r>
              <a:rPr lang="en-GB" sz="16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GB" sz="1600" b="1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XUẤT VIỆN :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rửa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ấm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khăn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gạc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lót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gạc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băng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Dược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TP.HCM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(qua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tia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gạc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tẩm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oxy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già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ấn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chặt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ngay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 – 15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băng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ép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hết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ngay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TRÁNH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thụt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rửa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nặng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sỹ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thịt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,…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Kiêng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ớt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rượu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bia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phê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lá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lít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94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523462" y="225287"/>
            <a:ext cx="8295860" cy="455874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buClrTx/>
              <a:defRPr/>
            </a:pPr>
            <a:endParaRPr lang="en-GB" sz="1600" b="1" kern="1200" dirty="0" smtClean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GB" sz="1600" b="1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GB" sz="1600" b="1" kern="1200" dirty="0" smtClean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r>
              <a:rPr lang="en-GB" sz="1600" b="1" kern="1200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GB" sz="1600" b="1" kern="12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XUẤT VIỆN :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ngồi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lâu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 –12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Tránh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táo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bón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rặn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đúng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hẹn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dấu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Vết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ớn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nhắt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nặng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kẹt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gây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khỏi</a:t>
            </a:r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1600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en-US" sz="16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sz="16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16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16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xin</a:t>
            </a:r>
            <a:r>
              <a:rPr lang="en-US" sz="16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16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6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0283.9525793 </a:t>
            </a:r>
            <a:r>
              <a:rPr lang="en-US" sz="1600" i="1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600" i="1" dirty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0283.9525794</a:t>
            </a:r>
            <a:endParaRPr lang="en-US" sz="16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GB" sz="1600" b="1" kern="1200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</a:endParaRPr>
          </a:p>
          <a:p>
            <a:pPr lvl="0">
              <a:buClrTx/>
              <a:defRPr/>
            </a:pPr>
            <a:endParaRPr lang="en-US" sz="1600" kern="1200" dirty="0">
              <a:solidFill>
                <a:srgbClr val="5165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75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99491" y="1649895"/>
            <a:ext cx="750404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Slide </a:t>
            </a:r>
            <a:r>
              <a:rPr lang="en-US" sz="2400" dirty="0" err="1">
                <a:solidFill>
                  <a:schemeClr val="bg1"/>
                </a:solidFill>
              </a:rPr>
              <a:t>bác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Tín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dạy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trong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giao</a:t>
            </a:r>
            <a:r>
              <a:rPr lang="en-US" sz="2400" dirty="0">
                <a:solidFill>
                  <a:schemeClr val="bg1"/>
                </a:solidFill>
              </a:rPr>
              <a:t> ban.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solidFill>
                  <a:schemeClr val="bg1"/>
                </a:solidFill>
              </a:rPr>
              <a:t>Tài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liệu</a:t>
            </a:r>
            <a:r>
              <a:rPr lang="en-US" sz="2400" dirty="0">
                <a:solidFill>
                  <a:schemeClr val="bg1"/>
                </a:solidFill>
              </a:rPr>
              <a:t> GDSK </a:t>
            </a:r>
            <a:r>
              <a:rPr lang="en-US" sz="2400" dirty="0" err="1">
                <a:solidFill>
                  <a:schemeClr val="bg1"/>
                </a:solidFill>
              </a:rPr>
              <a:t>sa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trực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tràng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của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khoa</a:t>
            </a:r>
            <a:r>
              <a:rPr lang="en-US" sz="2400" dirty="0">
                <a:solidFill>
                  <a:schemeClr val="bg1"/>
                </a:solidFill>
              </a:rPr>
              <a:t> HM-TT.</a:t>
            </a:r>
          </a:p>
          <a:p>
            <a:pPr marL="0" indent="0">
              <a:buClr>
                <a:schemeClr val="tx1">
                  <a:lumMod val="75000"/>
                  <a:lumOff val="25000"/>
                </a:schemeClr>
              </a:buClr>
              <a:buSzPct val="100000"/>
              <a:buNone/>
            </a:pPr>
            <a:endParaRPr lang="en-US" i="1" u="sng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345096" y="424069"/>
            <a:ext cx="6612835" cy="5830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TÀI LIỆU THAM KHẢO</a:t>
            </a:r>
            <a:endParaRPr lang="en-US" sz="3200" b="1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521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24678" y="192156"/>
            <a:ext cx="8184874" cy="100716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Yu Gothic" panose="020B0400000000000000" pitchFamily="34" charset="-128"/>
                <a:cs typeface="Times New Roman" panose="02020603050405020304" pitchFamily="18" charset="0"/>
              </a:rPr>
              <a:t>THÂN THIỆN TRONG GIAO TIẾP</a:t>
            </a:r>
          </a:p>
          <a:p>
            <a:pPr algn="ctr"/>
            <a:r>
              <a:rPr lang="en-US" sz="200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Yu Gothic" panose="020B0400000000000000" pitchFamily="34" charset="-128"/>
                <a:cs typeface="Times New Roman" panose="02020603050405020304" pitchFamily="18" charset="0"/>
              </a:rPr>
              <a:t>CHUYÊN NGHIỆP TRONG THỰC HÀNH</a:t>
            </a:r>
          </a:p>
          <a:p>
            <a:pPr algn="ctr"/>
            <a:r>
              <a:rPr lang="en-US" sz="200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Yu Gothic" panose="020B0400000000000000" pitchFamily="34" charset="-128"/>
                <a:cs typeface="Times New Roman" panose="02020603050405020304" pitchFamily="18" charset="0"/>
              </a:rPr>
              <a:t>CHUYÊN SÂU TRONG QUẢN TRỊ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08043" y="1291705"/>
            <a:ext cx="6510130" cy="3175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7190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2"/>
          <p:cNvSpPr txBox="1">
            <a:spLocks noGrp="1"/>
          </p:cNvSpPr>
          <p:nvPr>
            <p:ph type="body" idx="1"/>
          </p:nvPr>
        </p:nvSpPr>
        <p:spPr>
          <a:xfrm>
            <a:off x="507966" y="506654"/>
            <a:ext cx="7704000" cy="42044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mắc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cầu,ảnh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nhập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viện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446088" indent="0">
              <a:lnSpc>
                <a:spcPct val="150000"/>
              </a:lnSpc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vô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Losartan 50/12.5 mg,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Nifedipin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 mg × 2,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Bisoprolol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2.5 mg,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Clopidogel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75 mg,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Rosuvastatin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? mg .</a:t>
            </a:r>
          </a:p>
          <a:p>
            <a:pPr marL="446088" indent="0">
              <a:lnSpc>
                <a:spcPct val="15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insulin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46088" indent="0">
              <a:lnSpc>
                <a:spcPct val="150000"/>
              </a:lnSpc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7F6F0"/>
              </a:buClr>
              <a:buSzPts val="1100"/>
              <a:buFont typeface="Arial"/>
              <a:buNone/>
            </a:pPr>
            <a:endParaRPr dirty="0">
              <a:solidFill>
                <a:srgbClr val="1A544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p57"/>
          <p:cNvSpPr/>
          <p:nvPr/>
        </p:nvSpPr>
        <p:spPr>
          <a:xfrm>
            <a:off x="2050000" y="613623"/>
            <a:ext cx="6374100" cy="4280452"/>
          </a:xfrm>
          <a:prstGeom prst="roundRect">
            <a:avLst>
              <a:gd name="adj" fmla="val 860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7"/>
          <p:cNvSpPr txBox="1">
            <a:spLocks noGrp="1"/>
          </p:cNvSpPr>
          <p:nvPr>
            <p:ph type="body" idx="1"/>
          </p:nvPr>
        </p:nvSpPr>
        <p:spPr>
          <a:xfrm>
            <a:off x="2460817" y="1779613"/>
            <a:ext cx="5459700" cy="20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khởi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NB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cứng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thụt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tháo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bơm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)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hết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thụt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tháo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→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Chẩn đoán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kiểu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P2E1C1.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Chẩn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mổ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kiểu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P2E1C1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phẫu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Phẫu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STARR ,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bipolar.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b="1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14/12/2020 </a:t>
            </a:r>
            <a:r>
              <a:rPr lang="en-US" dirty="0" err="1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solidFill>
                  <a:schemeClr val="bg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17/12/2020)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endParaRPr dirty="0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1817" name="Google Shape;1817;p57"/>
          <p:cNvSpPr/>
          <p:nvPr/>
        </p:nvSpPr>
        <p:spPr>
          <a:xfrm>
            <a:off x="720000" y="2652850"/>
            <a:ext cx="799200" cy="7992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8" name="Google Shape;1818;p57"/>
          <p:cNvGrpSpPr/>
          <p:nvPr/>
        </p:nvGrpSpPr>
        <p:grpSpPr>
          <a:xfrm>
            <a:off x="886720" y="2753849"/>
            <a:ext cx="465760" cy="599221"/>
            <a:chOff x="6704400" y="3711975"/>
            <a:chExt cx="490325" cy="630825"/>
          </a:xfrm>
        </p:grpSpPr>
        <p:sp>
          <p:nvSpPr>
            <p:cNvPr id="1819" name="Google Shape;1819;p57"/>
            <p:cNvSpPr/>
            <p:nvPr/>
          </p:nvSpPr>
          <p:spPr>
            <a:xfrm>
              <a:off x="6949050" y="3786050"/>
              <a:ext cx="245675" cy="519675"/>
            </a:xfrm>
            <a:custGeom>
              <a:avLst/>
              <a:gdLst/>
              <a:ahLst/>
              <a:cxnLst/>
              <a:rect l="l" t="t" r="r" b="b"/>
              <a:pathLst>
                <a:path w="9827" h="20787" extrusionOk="0">
                  <a:moveTo>
                    <a:pt x="921" y="1"/>
                  </a:moveTo>
                  <a:lnTo>
                    <a:pt x="1" y="9279"/>
                  </a:lnTo>
                  <a:lnTo>
                    <a:pt x="921" y="20787"/>
                  </a:lnTo>
                  <a:lnTo>
                    <a:pt x="9826" y="20787"/>
                  </a:lnTo>
                  <a:lnTo>
                    <a:pt x="9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7"/>
            <p:cNvSpPr/>
            <p:nvPr/>
          </p:nvSpPr>
          <p:spPr>
            <a:xfrm>
              <a:off x="6749450" y="3786050"/>
              <a:ext cx="222650" cy="519675"/>
            </a:xfrm>
            <a:custGeom>
              <a:avLst/>
              <a:gdLst/>
              <a:ahLst/>
              <a:cxnLst/>
              <a:rect l="l" t="t" r="r" b="b"/>
              <a:pathLst>
                <a:path w="8906" h="20787" extrusionOk="0">
                  <a:moveTo>
                    <a:pt x="1" y="1"/>
                  </a:moveTo>
                  <a:lnTo>
                    <a:pt x="1" y="7703"/>
                  </a:lnTo>
                  <a:cubicBezTo>
                    <a:pt x="1" y="9747"/>
                    <a:pt x="1482" y="11468"/>
                    <a:pt x="3445" y="11815"/>
                  </a:cubicBezTo>
                  <a:lnTo>
                    <a:pt x="3445" y="20787"/>
                  </a:lnTo>
                  <a:lnTo>
                    <a:pt x="8905" y="20787"/>
                  </a:lnTo>
                  <a:lnTo>
                    <a:pt x="8905" y="1"/>
                  </a:lnTo>
                  <a:close/>
                </a:path>
              </a:pathLst>
            </a:custGeom>
            <a:solidFill>
              <a:srgbClr val="FFF2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7"/>
            <p:cNvSpPr/>
            <p:nvPr/>
          </p:nvSpPr>
          <p:spPr>
            <a:xfrm>
              <a:off x="6842250" y="4046050"/>
              <a:ext cx="178925" cy="296750"/>
            </a:xfrm>
            <a:custGeom>
              <a:avLst/>
              <a:gdLst/>
              <a:ahLst/>
              <a:cxnLst/>
              <a:rect l="l" t="t" r="r" b="b"/>
              <a:pathLst>
                <a:path w="7157" h="11870" extrusionOk="0">
                  <a:moveTo>
                    <a:pt x="814" y="0"/>
                  </a:moveTo>
                  <a:lnTo>
                    <a:pt x="0" y="6302"/>
                  </a:lnTo>
                  <a:lnTo>
                    <a:pt x="814" y="11869"/>
                  </a:lnTo>
                  <a:cubicBezTo>
                    <a:pt x="1989" y="11869"/>
                    <a:pt x="3110" y="11495"/>
                    <a:pt x="4045" y="10801"/>
                  </a:cubicBezTo>
                  <a:cubicBezTo>
                    <a:pt x="4993" y="10107"/>
                    <a:pt x="5674" y="9159"/>
                    <a:pt x="6008" y="8037"/>
                  </a:cubicBezTo>
                  <a:lnTo>
                    <a:pt x="6729" y="5687"/>
                  </a:lnTo>
                  <a:cubicBezTo>
                    <a:pt x="7156" y="4299"/>
                    <a:pt x="6875" y="2791"/>
                    <a:pt x="5967" y="1643"/>
                  </a:cubicBezTo>
                  <a:cubicBezTo>
                    <a:pt x="5127" y="602"/>
                    <a:pt x="3872" y="0"/>
                    <a:pt x="2523" y="0"/>
                  </a:cubicBezTo>
                  <a:close/>
                </a:path>
              </a:pathLst>
            </a:custGeom>
            <a:solidFill>
              <a:srgbClr val="C94B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7"/>
            <p:cNvSpPr/>
            <p:nvPr/>
          </p:nvSpPr>
          <p:spPr>
            <a:xfrm>
              <a:off x="6704400" y="4046050"/>
              <a:ext cx="158225" cy="296750"/>
            </a:xfrm>
            <a:custGeom>
              <a:avLst/>
              <a:gdLst/>
              <a:ahLst/>
              <a:cxnLst/>
              <a:rect l="l" t="t" r="r" b="b"/>
              <a:pathLst>
                <a:path w="6329" h="11870" extrusionOk="0">
                  <a:moveTo>
                    <a:pt x="4633" y="0"/>
                  </a:moveTo>
                  <a:cubicBezTo>
                    <a:pt x="3284" y="0"/>
                    <a:pt x="2029" y="602"/>
                    <a:pt x="1189" y="1643"/>
                  </a:cubicBezTo>
                  <a:cubicBezTo>
                    <a:pt x="281" y="2791"/>
                    <a:pt x="0" y="4299"/>
                    <a:pt x="427" y="5687"/>
                  </a:cubicBezTo>
                  <a:lnTo>
                    <a:pt x="1148" y="8037"/>
                  </a:lnTo>
                  <a:cubicBezTo>
                    <a:pt x="1483" y="9159"/>
                    <a:pt x="2163" y="10107"/>
                    <a:pt x="3111" y="10801"/>
                  </a:cubicBezTo>
                  <a:cubicBezTo>
                    <a:pt x="4046" y="11495"/>
                    <a:pt x="5167" y="11869"/>
                    <a:pt x="6328" y="11869"/>
                  </a:cubicBezTo>
                  <a:lnTo>
                    <a:pt x="6328" y="0"/>
                  </a:lnTo>
                  <a:close/>
                </a:path>
              </a:pathLst>
            </a:custGeom>
            <a:solidFill>
              <a:srgbClr val="BC3F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7"/>
            <p:cNvSpPr/>
            <p:nvPr/>
          </p:nvSpPr>
          <p:spPr>
            <a:xfrm>
              <a:off x="6749450" y="3971625"/>
              <a:ext cx="110175" cy="111500"/>
            </a:xfrm>
            <a:custGeom>
              <a:avLst/>
              <a:gdLst/>
              <a:ahLst/>
              <a:cxnLst/>
              <a:rect l="l" t="t" r="r" b="b"/>
              <a:pathLst>
                <a:path w="4407" h="4460" extrusionOk="0">
                  <a:moveTo>
                    <a:pt x="1" y="1"/>
                  </a:moveTo>
                  <a:lnTo>
                    <a:pt x="1" y="1736"/>
                  </a:lnTo>
                  <a:cubicBezTo>
                    <a:pt x="1" y="3231"/>
                    <a:pt x="1229" y="4460"/>
                    <a:pt x="2724" y="4460"/>
                  </a:cubicBezTo>
                  <a:lnTo>
                    <a:pt x="3712" y="4460"/>
                  </a:lnTo>
                  <a:lnTo>
                    <a:pt x="4259" y="2870"/>
                  </a:lnTo>
                  <a:lnTo>
                    <a:pt x="4407" y="814"/>
                  </a:lnTo>
                  <a:cubicBezTo>
                    <a:pt x="3912" y="307"/>
                    <a:pt x="3232" y="1"/>
                    <a:pt x="2470" y="1"/>
                  </a:cubicBez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7"/>
            <p:cNvSpPr/>
            <p:nvPr/>
          </p:nvSpPr>
          <p:spPr>
            <a:xfrm>
              <a:off x="6953725" y="3711975"/>
              <a:ext cx="166900" cy="166900"/>
            </a:xfrm>
            <a:custGeom>
              <a:avLst/>
              <a:gdLst/>
              <a:ahLst/>
              <a:cxnLst/>
              <a:rect l="l" t="t" r="r" b="b"/>
              <a:pathLst>
                <a:path w="6676" h="6676" extrusionOk="0">
                  <a:moveTo>
                    <a:pt x="734" y="0"/>
                  </a:moveTo>
                  <a:lnTo>
                    <a:pt x="0" y="3872"/>
                  </a:lnTo>
                  <a:lnTo>
                    <a:pt x="734" y="6675"/>
                  </a:lnTo>
                  <a:lnTo>
                    <a:pt x="6676" y="6675"/>
                  </a:lnTo>
                  <a:lnTo>
                    <a:pt x="6676" y="1481"/>
                  </a:lnTo>
                  <a:lnTo>
                    <a:pt x="4753" y="1481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rgbClr val="3D50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7"/>
            <p:cNvSpPr/>
            <p:nvPr/>
          </p:nvSpPr>
          <p:spPr>
            <a:xfrm>
              <a:off x="6823550" y="3711975"/>
              <a:ext cx="148550" cy="166900"/>
            </a:xfrm>
            <a:custGeom>
              <a:avLst/>
              <a:gdLst/>
              <a:ahLst/>
              <a:cxnLst/>
              <a:rect l="l" t="t" r="r" b="b"/>
              <a:pathLst>
                <a:path w="5942" h="6676" extrusionOk="0">
                  <a:moveTo>
                    <a:pt x="3405" y="0"/>
                  </a:moveTo>
                  <a:lnTo>
                    <a:pt x="1923" y="1481"/>
                  </a:lnTo>
                  <a:lnTo>
                    <a:pt x="1" y="1481"/>
                  </a:lnTo>
                  <a:lnTo>
                    <a:pt x="1" y="6675"/>
                  </a:lnTo>
                  <a:lnTo>
                    <a:pt x="5941" y="6675"/>
                  </a:lnTo>
                  <a:lnTo>
                    <a:pt x="5941" y="0"/>
                  </a:lnTo>
                  <a:close/>
                </a:path>
              </a:pathLst>
            </a:custGeom>
            <a:solidFill>
              <a:srgbClr val="556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7"/>
            <p:cNvSpPr/>
            <p:nvPr/>
          </p:nvSpPr>
          <p:spPr>
            <a:xfrm>
              <a:off x="6972075" y="3953250"/>
              <a:ext cx="154550" cy="37100"/>
            </a:xfrm>
            <a:custGeom>
              <a:avLst/>
              <a:gdLst/>
              <a:ahLst/>
              <a:cxnLst/>
              <a:rect l="l" t="t" r="r" b="b"/>
              <a:pathLst>
                <a:path w="6182" h="1484" extrusionOk="0">
                  <a:moveTo>
                    <a:pt x="0" y="1"/>
                  </a:moveTo>
                  <a:lnTo>
                    <a:pt x="0" y="1483"/>
                  </a:lnTo>
                  <a:lnTo>
                    <a:pt x="6182" y="1483"/>
                  </a:lnTo>
                  <a:lnTo>
                    <a:pt x="6182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7"/>
            <p:cNvSpPr/>
            <p:nvPr/>
          </p:nvSpPr>
          <p:spPr>
            <a:xfrm>
              <a:off x="7027825" y="4027350"/>
              <a:ext cx="98800" cy="37100"/>
            </a:xfrm>
            <a:custGeom>
              <a:avLst/>
              <a:gdLst/>
              <a:ahLst/>
              <a:cxnLst/>
              <a:rect l="l" t="t" r="r" b="b"/>
              <a:pathLst>
                <a:path w="3952" h="1484" extrusionOk="0">
                  <a:moveTo>
                    <a:pt x="0" y="1"/>
                  </a:moveTo>
                  <a:lnTo>
                    <a:pt x="0" y="1483"/>
                  </a:lnTo>
                  <a:lnTo>
                    <a:pt x="3952" y="1483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3B49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7"/>
            <p:cNvSpPr/>
            <p:nvPr/>
          </p:nvSpPr>
          <p:spPr>
            <a:xfrm>
              <a:off x="6862600" y="3953250"/>
              <a:ext cx="72450" cy="129875"/>
            </a:xfrm>
            <a:custGeom>
              <a:avLst/>
              <a:gdLst/>
              <a:ahLst/>
              <a:cxnLst/>
              <a:rect l="l" t="t" r="r" b="b"/>
              <a:pathLst>
                <a:path w="2898" h="5195" extrusionOk="0">
                  <a:moveTo>
                    <a:pt x="2898" y="1"/>
                  </a:moveTo>
                  <a:cubicBezTo>
                    <a:pt x="1736" y="1"/>
                    <a:pt x="682" y="535"/>
                    <a:pt x="0" y="1389"/>
                  </a:cubicBezTo>
                  <a:lnTo>
                    <a:pt x="0" y="5195"/>
                  </a:lnTo>
                  <a:lnTo>
                    <a:pt x="668" y="5195"/>
                  </a:lnTo>
                  <a:lnTo>
                    <a:pt x="668" y="3712"/>
                  </a:lnTo>
                  <a:cubicBezTo>
                    <a:pt x="668" y="2484"/>
                    <a:pt x="1670" y="1483"/>
                    <a:pt x="2898" y="1483"/>
                  </a:cubicBezTo>
                  <a:lnTo>
                    <a:pt x="28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7"/>
            <p:cNvSpPr/>
            <p:nvPr/>
          </p:nvSpPr>
          <p:spPr>
            <a:xfrm>
              <a:off x="6842250" y="3984300"/>
              <a:ext cx="23301" cy="98823"/>
            </a:xfrm>
            <a:custGeom>
              <a:avLst/>
              <a:gdLst/>
              <a:ahLst/>
              <a:cxnLst/>
              <a:rect l="l" t="t" r="r" b="b"/>
              <a:pathLst>
                <a:path w="815" h="3806" extrusionOk="0">
                  <a:moveTo>
                    <a:pt x="814" y="0"/>
                  </a:moveTo>
                  <a:cubicBezTo>
                    <a:pt x="307" y="628"/>
                    <a:pt x="0" y="1442"/>
                    <a:pt x="0" y="2323"/>
                  </a:cubicBezTo>
                  <a:lnTo>
                    <a:pt x="0" y="3806"/>
                  </a:lnTo>
                  <a:lnTo>
                    <a:pt x="814" y="3806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56"/>
          <p:cNvSpPr/>
          <p:nvPr/>
        </p:nvSpPr>
        <p:spPr>
          <a:xfrm>
            <a:off x="866681" y="988643"/>
            <a:ext cx="7704000" cy="3843131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3" name="Google Shape;1793;p56"/>
          <p:cNvSpPr txBox="1">
            <a:spLocks noGrp="1"/>
          </p:cNvSpPr>
          <p:nvPr>
            <p:ph type="title"/>
          </p:nvPr>
        </p:nvSpPr>
        <p:spPr>
          <a:xfrm>
            <a:off x="674525" y="3003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solidFill>
                  <a:srgbClr val="51656A"/>
                </a:solidFill>
                <a:cs typeface="Times New Roman" panose="02020603050405020304" pitchFamily="18" charset="0"/>
              </a:rPr>
              <a:t>CẬN LÂM SÀNG</a:t>
            </a:r>
          </a:p>
        </p:txBody>
      </p:sp>
      <p:sp>
        <p:nvSpPr>
          <p:cNvPr id="1794" name="Google Shape;1794;p56"/>
          <p:cNvSpPr txBox="1">
            <a:spLocks noGrp="1"/>
          </p:cNvSpPr>
          <p:nvPr>
            <p:ph type="body" idx="1"/>
          </p:nvPr>
        </p:nvSpPr>
        <p:spPr>
          <a:xfrm>
            <a:off x="523461" y="586720"/>
            <a:ext cx="7374620" cy="14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mỡ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nhẹ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Doppler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dày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nhẹ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thất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(T),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hẹp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hở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kể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van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bóp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EF = 67%.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              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65760" lvl="1" indent="0">
              <a:lnSpc>
                <a:spcPct val="150000"/>
              </a:lnSpc>
              <a:buNone/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</a:t>
            </a:r>
            <a:r>
              <a:rPr lang="en-US" sz="1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polyp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hông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(d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1.5 cm)  </a:t>
            </a:r>
          </a:p>
          <a:p>
            <a:pPr marL="365760" lvl="1" indent="0">
              <a:lnSpc>
                <a:spcPct val="150000"/>
              </a:lnSpc>
              <a:buNone/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                                                           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cắt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polyp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đại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tràng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chậu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hông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 marL="365760" lvl="1" indent="0">
              <a:lnSpc>
                <a:spcPct val="150000"/>
              </a:lnSpc>
              <a:buNone/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                                                  </a:t>
            </a:r>
            <a:r>
              <a:rPr lang="en-US" sz="1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     </a:t>
            </a:r>
            <a:r>
              <a:rPr lang="en-US" sz="12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viêm</a:t>
            </a:r>
            <a:r>
              <a:rPr lang="en-US" sz="1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trực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tràng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X –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quang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ngực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thẳng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: X –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quang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ngực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bình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thường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MRI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defeco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: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sa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sàn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chậu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sau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độ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II, Sa </a:t>
            </a:r>
            <a:r>
              <a:rPr lang="en-US" sz="12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bàng</a:t>
            </a:r>
            <a:r>
              <a:rPr lang="en-US" sz="12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quang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tử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cung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độ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 – II,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Túi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sa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thành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trước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trực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tràng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độ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II,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Góc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hậu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môn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và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cơ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mu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trực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tràng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dãn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bình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thường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khi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rặn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tống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gel &gt; 70%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trong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quá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trình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khảo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sát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Điện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tâm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đồ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: ECG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trong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giới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hạn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bình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thường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. </a:t>
            </a:r>
            <a:endParaRPr 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5760" lvl="1" indent="0">
              <a:lnSpc>
                <a:spcPct val="150000"/>
              </a:lnSpc>
              <a:buNone/>
            </a:pPr>
            <a:endParaRPr 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5760" lvl="1" indent="0">
              <a:lnSpc>
                <a:spcPct val="150000"/>
              </a:lnSpc>
              <a:buNone/>
            </a:pPr>
            <a:endParaRPr 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endParaRPr lang="en-US" sz="1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endParaRPr sz="1000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2709333" y="2221653"/>
            <a:ext cx="596054" cy="67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2709333" y="2228427"/>
            <a:ext cx="596054" cy="270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2709333" y="2228427"/>
            <a:ext cx="596054" cy="8398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8009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40"/>
          <p:cNvSpPr txBox="1">
            <a:spLocks noGrp="1"/>
          </p:cNvSpPr>
          <p:nvPr>
            <p:ph type="body" idx="1"/>
          </p:nvPr>
        </p:nvSpPr>
        <p:spPr>
          <a:xfrm>
            <a:off x="3697356" y="733656"/>
            <a:ext cx="5124159" cy="16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 2: KIẾN THỨC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" name="Picture 4" descr="Related imag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16556" y="1743961"/>
            <a:ext cx="2458278" cy="13545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205946" y="240456"/>
            <a:ext cx="6891131" cy="56130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TRỰC TRÀNG KIỂU TÚI</a:t>
            </a:r>
            <a:endParaRPr lang="en-US" sz="2400" b="1" dirty="0">
              <a:solidFill>
                <a:srgbClr val="51656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010478" y="4492487"/>
            <a:ext cx="7374835" cy="410818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51656A"/>
              </a:solidFill>
            </a:endParaRPr>
          </a:p>
          <a:p>
            <a:pPr algn="ctr"/>
            <a:endParaRPr lang="en-US" sz="1200" dirty="0">
              <a:solidFill>
                <a:srgbClr val="51656A"/>
              </a:solidFill>
            </a:endParaRPr>
          </a:p>
          <a:p>
            <a:pPr algn="ctr"/>
            <a:r>
              <a:rPr lang="en-US" sz="1200" dirty="0">
                <a:solidFill>
                  <a:srgbClr val="51656A"/>
                </a:solidFill>
              </a:rPr>
              <a:t>PGS.TS.BS. </a:t>
            </a:r>
            <a:r>
              <a:rPr lang="en-US" sz="1200" dirty="0" err="1">
                <a:solidFill>
                  <a:srgbClr val="51656A"/>
                </a:solidFill>
              </a:rPr>
              <a:t>Nguyễn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Trung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</a:t>
            </a:r>
            <a:r>
              <a:rPr lang="en-US" sz="1200" dirty="0">
                <a:solidFill>
                  <a:srgbClr val="51656A"/>
                </a:solidFill>
              </a:rPr>
              <a:t> – </a:t>
            </a:r>
            <a:r>
              <a:rPr lang="en-US" sz="1200" dirty="0" err="1">
                <a:solidFill>
                  <a:srgbClr val="51656A"/>
                </a:solidFill>
              </a:rPr>
              <a:t>Khoa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Hậu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môn</a:t>
            </a:r>
            <a:r>
              <a:rPr lang="en-US" sz="1200" dirty="0">
                <a:solidFill>
                  <a:srgbClr val="51656A"/>
                </a:solidFill>
              </a:rPr>
              <a:t> – </a:t>
            </a:r>
            <a:r>
              <a:rPr lang="en-US" sz="1200" dirty="0" err="1">
                <a:solidFill>
                  <a:srgbClr val="51656A"/>
                </a:solidFill>
              </a:rPr>
              <a:t>Trực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tràng</a:t>
            </a:r>
            <a:r>
              <a:rPr lang="en-US" sz="1200" dirty="0">
                <a:solidFill>
                  <a:srgbClr val="51656A"/>
                </a:solidFill>
              </a:rPr>
              <a:t>, </a:t>
            </a:r>
            <a:r>
              <a:rPr lang="en-US" sz="1200" dirty="0" err="1">
                <a:solidFill>
                  <a:srgbClr val="51656A"/>
                </a:solidFill>
              </a:rPr>
              <a:t>kiến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thức</a:t>
            </a:r>
            <a:r>
              <a:rPr lang="en-US" sz="1200" dirty="0">
                <a:solidFill>
                  <a:srgbClr val="51656A"/>
                </a:solidFill>
              </a:rPr>
              <a:t> y </a:t>
            </a:r>
            <a:r>
              <a:rPr lang="en-US" sz="1200" dirty="0" err="1">
                <a:solidFill>
                  <a:srgbClr val="51656A"/>
                </a:solidFill>
              </a:rPr>
              <a:t>khoa</a:t>
            </a:r>
            <a:r>
              <a:rPr lang="en-US" sz="1200" dirty="0">
                <a:solidFill>
                  <a:srgbClr val="51656A"/>
                </a:solidFill>
              </a:rPr>
              <a:t>, </a:t>
            </a:r>
            <a:r>
              <a:rPr lang="en-US" sz="1200" dirty="0" err="1">
                <a:solidFill>
                  <a:srgbClr val="51656A"/>
                </a:solidFill>
              </a:rPr>
              <a:t>lăng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kính</a:t>
            </a:r>
            <a:r>
              <a:rPr lang="en-US" sz="1200" dirty="0">
                <a:solidFill>
                  <a:srgbClr val="51656A"/>
                </a:solidFill>
              </a:rPr>
              <a:t> UMC</a:t>
            </a:r>
          </a:p>
          <a:p>
            <a:pPr algn="ctr"/>
            <a:r>
              <a:rPr lang="en-US" sz="1200" dirty="0" smtClean="0">
                <a:solidFill>
                  <a:srgbClr val="51656A"/>
                </a:solidFill>
              </a:rPr>
              <a:t>.</a:t>
            </a:r>
          </a:p>
          <a:p>
            <a:pPr algn="ctr"/>
            <a:endParaRPr lang="en-US" sz="1200" dirty="0">
              <a:solidFill>
                <a:srgbClr val="51656A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4887" y="1152939"/>
            <a:ext cx="75040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600" b="1" i="1" u="sng" dirty="0" err="1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sz="1600" b="1" i="1" u="sng" dirty="0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i="1" u="sng" dirty="0" err="1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niệm</a:t>
            </a:r>
            <a:r>
              <a:rPr lang="en-US" sz="1600" b="1" i="1" u="sng" dirty="0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kiểu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xảy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đẻ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gặp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niên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NB.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20%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80%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Sàn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đẻ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khiếm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khuyết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collagen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bẩm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rgbClr val="BC3F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giãn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chằng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vách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trục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treo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sàn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đẩy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sang 2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giãn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01151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010478" y="4492487"/>
            <a:ext cx="7374835" cy="410818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51656A"/>
              </a:solidFill>
            </a:endParaRPr>
          </a:p>
          <a:p>
            <a:pPr algn="ctr"/>
            <a:endParaRPr lang="en-US" sz="1200" dirty="0">
              <a:solidFill>
                <a:srgbClr val="51656A"/>
              </a:solidFill>
            </a:endParaRPr>
          </a:p>
          <a:p>
            <a:pPr algn="ctr"/>
            <a:r>
              <a:rPr lang="en-US" sz="1200" dirty="0">
                <a:solidFill>
                  <a:srgbClr val="51656A"/>
                </a:solidFill>
              </a:rPr>
              <a:t>PGS.TS.BS. </a:t>
            </a:r>
            <a:r>
              <a:rPr lang="en-US" sz="1200" dirty="0" err="1">
                <a:solidFill>
                  <a:srgbClr val="51656A"/>
                </a:solidFill>
              </a:rPr>
              <a:t>Nguyễn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Trung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</a:t>
            </a:r>
            <a:r>
              <a:rPr lang="en-US" sz="1200" dirty="0">
                <a:solidFill>
                  <a:srgbClr val="51656A"/>
                </a:solidFill>
              </a:rPr>
              <a:t> – </a:t>
            </a:r>
            <a:r>
              <a:rPr lang="en-US" sz="1200" dirty="0" err="1">
                <a:solidFill>
                  <a:srgbClr val="51656A"/>
                </a:solidFill>
              </a:rPr>
              <a:t>Khoa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Hậu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môn</a:t>
            </a:r>
            <a:r>
              <a:rPr lang="en-US" sz="1200" dirty="0">
                <a:solidFill>
                  <a:srgbClr val="51656A"/>
                </a:solidFill>
              </a:rPr>
              <a:t> – </a:t>
            </a:r>
            <a:r>
              <a:rPr lang="en-US" sz="1200" dirty="0" err="1">
                <a:solidFill>
                  <a:srgbClr val="51656A"/>
                </a:solidFill>
              </a:rPr>
              <a:t>Trực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tràng</a:t>
            </a:r>
            <a:r>
              <a:rPr lang="en-US" sz="1200" dirty="0">
                <a:solidFill>
                  <a:srgbClr val="51656A"/>
                </a:solidFill>
              </a:rPr>
              <a:t>, </a:t>
            </a:r>
            <a:r>
              <a:rPr lang="en-US" sz="1200" dirty="0" err="1">
                <a:solidFill>
                  <a:srgbClr val="51656A"/>
                </a:solidFill>
              </a:rPr>
              <a:t>kiến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thức</a:t>
            </a:r>
            <a:r>
              <a:rPr lang="en-US" sz="1200" dirty="0">
                <a:solidFill>
                  <a:srgbClr val="51656A"/>
                </a:solidFill>
              </a:rPr>
              <a:t> y </a:t>
            </a:r>
            <a:r>
              <a:rPr lang="en-US" sz="1200" dirty="0" err="1">
                <a:solidFill>
                  <a:srgbClr val="51656A"/>
                </a:solidFill>
              </a:rPr>
              <a:t>khoa</a:t>
            </a:r>
            <a:r>
              <a:rPr lang="en-US" sz="1200" dirty="0">
                <a:solidFill>
                  <a:srgbClr val="51656A"/>
                </a:solidFill>
              </a:rPr>
              <a:t>, </a:t>
            </a:r>
            <a:r>
              <a:rPr lang="en-US" sz="1200" dirty="0" err="1">
                <a:solidFill>
                  <a:srgbClr val="51656A"/>
                </a:solidFill>
              </a:rPr>
              <a:t>lăng</a:t>
            </a:r>
            <a:r>
              <a:rPr lang="en-US" sz="1200" dirty="0">
                <a:solidFill>
                  <a:srgbClr val="51656A"/>
                </a:solidFill>
              </a:rPr>
              <a:t> </a:t>
            </a:r>
            <a:r>
              <a:rPr lang="en-US" sz="1200" dirty="0" err="1">
                <a:solidFill>
                  <a:srgbClr val="51656A"/>
                </a:solidFill>
              </a:rPr>
              <a:t>kính</a:t>
            </a:r>
            <a:r>
              <a:rPr lang="en-US" sz="1200" dirty="0">
                <a:solidFill>
                  <a:srgbClr val="51656A"/>
                </a:solidFill>
              </a:rPr>
              <a:t> UMC</a:t>
            </a:r>
          </a:p>
          <a:p>
            <a:pPr algn="ctr"/>
            <a:r>
              <a:rPr lang="en-US" sz="1200" dirty="0" smtClean="0">
                <a:solidFill>
                  <a:srgbClr val="51656A"/>
                </a:solidFill>
              </a:rPr>
              <a:t>.</a:t>
            </a:r>
          </a:p>
          <a:p>
            <a:pPr algn="ctr"/>
            <a:endParaRPr lang="en-US" sz="1200" dirty="0">
              <a:solidFill>
                <a:srgbClr val="51656A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9235" y="258417"/>
            <a:ext cx="750404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4138"/>
            <a:r>
              <a:rPr lang="en-US" sz="2000" dirty="0" err="1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sz="2000" dirty="0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</a:t>
            </a:r>
            <a:r>
              <a:rPr lang="en-US" sz="2000" dirty="0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rgbClr val="FF86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giãn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rách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vách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gây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phồng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thăm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Valsalva (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NB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mũi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rặn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) .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chấn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rách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ngang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vách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gắn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rách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vách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xảy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(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chỗ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sàn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).</a:t>
            </a:r>
          </a:p>
          <a:p>
            <a:pPr marL="84138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vách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gây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kể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sàn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vẹn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Ngược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hay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sàn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)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xảy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ntage Clinical Case by Slidesgo">
  <a:themeElements>
    <a:clrScheme name="Simple Light">
      <a:dk1>
        <a:srgbClr val="3D5072"/>
      </a:dk1>
      <a:lt1>
        <a:srgbClr val="FFF2DE"/>
      </a:lt1>
      <a:dk2>
        <a:srgbClr val="F3E0BE"/>
      </a:dk2>
      <a:lt2>
        <a:srgbClr val="C94B3D"/>
      </a:lt2>
      <a:accent1>
        <a:srgbClr val="BC3F35"/>
      </a:accent1>
      <a:accent2>
        <a:srgbClr val="FFB26C"/>
      </a:accent2>
      <a:accent3>
        <a:srgbClr val="ED9A42"/>
      </a:accent3>
      <a:accent4>
        <a:srgbClr val="A8885A"/>
      </a:accent4>
      <a:accent5>
        <a:srgbClr val="568691"/>
      </a:accent5>
      <a:accent6>
        <a:srgbClr val="3B495B"/>
      </a:accent6>
      <a:hlink>
        <a:srgbClr val="1A54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2913</Words>
  <Application>Microsoft Office PowerPoint</Application>
  <PresentationFormat>On-screen Show (16:9)</PresentationFormat>
  <Paragraphs>325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5" baseType="lpstr">
      <vt:lpstr>Averia Serif Libre</vt:lpstr>
      <vt:lpstr>Times New Roman</vt:lpstr>
      <vt:lpstr>Wingdings</vt:lpstr>
      <vt:lpstr>Symbol</vt:lpstr>
      <vt:lpstr>Yu Gothic</vt:lpstr>
      <vt:lpstr>Arial</vt:lpstr>
      <vt:lpstr>Barlow</vt:lpstr>
      <vt:lpstr>Viga</vt:lpstr>
      <vt:lpstr>ＭＳ Ｐゴシック</vt:lpstr>
      <vt:lpstr>Cabin</vt:lpstr>
      <vt:lpstr>Vintage Clinical Case by Slidesgo</vt:lpstr>
      <vt:lpstr>BÌNH  KẾ HOẠCH CHĂM SÓC   Tháng 12/2020   </vt:lpstr>
      <vt:lpstr>PHẦN 1: CA LÂM SÀNG</vt:lpstr>
      <vt:lpstr>DỮ KIỆN NGƯỜI BỆNH</vt:lpstr>
      <vt:lpstr>PowerPoint Presentation</vt:lpstr>
      <vt:lpstr>PowerPoint Presentation</vt:lpstr>
      <vt:lpstr>CẬN LÂM SÀNG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NB ĐAU VẾT MỔ DO CÓ VẾT THƯƠNG SAU PHẪU THUẬT </vt:lpstr>
      <vt:lpstr>2.NGUY CƠ TÉ NGÃ CAO DO NB LỚN TUỔI KÈM CAO HUYẾT ÁP </vt:lpstr>
      <vt:lpstr>3.Nguy cơ nhiễm trùng tiểu do nb có sonde tiểu lưu đặt ngày 15/12 </vt:lpstr>
      <vt:lpstr>4. Nguy cơ sưng, nóng , đỏ, đau mu bàn tay (p) và ngón tay giữa (p)</vt:lpstr>
      <vt:lpstr>  5. NB LO LẮNG DO HẠN CHẾ KIẾN THỨC SAU MỔ</vt:lpstr>
      <vt:lpstr>6.NGUY CƠ CHẢY MÁU SAU PHẪU THUẬT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BÌNH  KẾ HOẠCH CHĂM SÓC   Tháng 12/2020</dc:title>
  <dc:creator>Nguyễn Anh Đức</dc:creator>
  <cp:lastModifiedBy>Windows User</cp:lastModifiedBy>
  <cp:revision>12</cp:revision>
  <dcterms:modified xsi:type="dcterms:W3CDTF">2020-12-22T23:08:34Z</dcterms:modified>
</cp:coreProperties>
</file>